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Lst>
  <p:notesMasterIdLst>
    <p:notesMasterId r:id="rId35"/>
  </p:notesMasterIdLst>
  <p:sldIdLst>
    <p:sldId id="256" r:id="rId3"/>
    <p:sldId id="4276" r:id="rId4"/>
    <p:sldId id="4277" r:id="rId5"/>
    <p:sldId id="4278" r:id="rId6"/>
    <p:sldId id="4279" r:id="rId7"/>
    <p:sldId id="4235" r:id="rId8"/>
    <p:sldId id="4280" r:id="rId9"/>
    <p:sldId id="4281" r:id="rId10"/>
    <p:sldId id="4282" r:id="rId11"/>
    <p:sldId id="4283" r:id="rId12"/>
    <p:sldId id="258" r:id="rId13"/>
    <p:sldId id="4286" r:id="rId14"/>
    <p:sldId id="4288" r:id="rId15"/>
    <p:sldId id="4287" r:id="rId16"/>
    <p:sldId id="4289" r:id="rId17"/>
    <p:sldId id="257" r:id="rId18"/>
    <p:sldId id="265" r:id="rId19"/>
    <p:sldId id="261" r:id="rId20"/>
    <p:sldId id="4290" r:id="rId21"/>
    <p:sldId id="262" r:id="rId22"/>
    <p:sldId id="259" r:id="rId23"/>
    <p:sldId id="260" r:id="rId24"/>
    <p:sldId id="4300" r:id="rId25"/>
    <p:sldId id="4292" r:id="rId26"/>
    <p:sldId id="4297" r:id="rId27"/>
    <p:sldId id="4298" r:id="rId28"/>
    <p:sldId id="4299" r:id="rId29"/>
    <p:sldId id="4284" r:id="rId30"/>
    <p:sldId id="4302" r:id="rId31"/>
    <p:sldId id="4291" r:id="rId32"/>
    <p:sldId id="266" r:id="rId33"/>
    <p:sldId id="4273" r:id="rId34"/>
  </p:sldIdLst>
  <p:sldSz cx="18288000" cy="10287000"/>
  <p:notesSz cx="6858000" cy="9144000"/>
  <p:embeddedFontLst>
    <p:embeddedFont>
      <p:font typeface="DengXian" panose="02010600030101010101" pitchFamily="2" charset="-122"/>
      <p:regular r:id="rId36"/>
      <p:bold r:id="rId37"/>
    </p:embeddedFont>
    <p:embeddedFont>
      <p:font typeface="Neo Sans Bold" panose="020B0604020202020204" charset="0"/>
      <p:regular r:id="rId38"/>
    </p:embeddedFont>
    <p:embeddedFont>
      <p:font typeface="Open Sans Bold" panose="020B0806030504020204" pitchFamily="34" charset="0"/>
      <p:regular r:id="rId39"/>
      <p:bold r:id="rId40"/>
    </p:embeddedFont>
    <p:embeddedFont>
      <p:font typeface="Poppins 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A47"/>
    <a:srgbClr val="01BFE3"/>
    <a:srgbClr val="02050B"/>
    <a:srgbClr val="273D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18" autoAdjust="0"/>
    <p:restoredTop sz="94675" autoAdjust="0"/>
  </p:normalViewPr>
  <p:slideViewPr>
    <p:cSldViewPr>
      <p:cViewPr varScale="1">
        <p:scale>
          <a:sx n="68" d="100"/>
          <a:sy n="68" d="100"/>
        </p:scale>
        <p:origin x="52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font" Target="fonts/font6.fntdata"/></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40DC1A-BDA8-4DFB-AE32-552CF6CF0C89}" type="doc">
      <dgm:prSet loTypeId="urn:microsoft.com/office/officeart/2005/8/layout/chevronAccent+Icon" loCatId="process" qsTypeId="urn:microsoft.com/office/officeart/2005/8/quickstyle/simple1" qsCatId="simple" csTypeId="urn:microsoft.com/office/officeart/2005/8/colors/accent5_2" csCatId="accent5" phldr="1"/>
      <dgm:spPr/>
      <dgm:t>
        <a:bodyPr/>
        <a:lstStyle/>
        <a:p>
          <a:endParaRPr lang="en-US"/>
        </a:p>
      </dgm:t>
    </dgm:pt>
    <dgm:pt modelId="{00ABD0EF-2A5C-4C38-A6CF-F47A7A420EAA}">
      <dgm:prSet/>
      <dgm:spPr/>
      <dgm:t>
        <a:bodyPr/>
        <a:lstStyle/>
        <a:p>
          <a:r>
            <a:rPr lang="en-US" b="0" dirty="0" err="1"/>
            <a:t>Tôi</a:t>
          </a:r>
          <a:r>
            <a:rPr lang="en-US" b="0" dirty="0"/>
            <a:t> </a:t>
          </a:r>
          <a:r>
            <a:rPr lang="en-US" b="0" dirty="0" err="1"/>
            <a:t>dùng</a:t>
          </a:r>
          <a:endParaRPr lang="en-US" b="0" dirty="0"/>
        </a:p>
      </dgm:t>
    </dgm:pt>
    <dgm:pt modelId="{B9713267-2921-4F64-9F5F-770551334D30}" type="parTrans" cxnId="{DDD00D59-426F-4BD9-BA6B-2AB4BC53292F}">
      <dgm:prSet/>
      <dgm:spPr/>
      <dgm:t>
        <a:bodyPr/>
        <a:lstStyle/>
        <a:p>
          <a:endParaRPr lang="en-US"/>
        </a:p>
      </dgm:t>
    </dgm:pt>
    <dgm:pt modelId="{37C31FB5-D8AD-41E4-B13B-2689146E89F6}" type="sibTrans" cxnId="{DDD00D59-426F-4BD9-BA6B-2AB4BC53292F}">
      <dgm:prSet/>
      <dgm:spPr/>
      <dgm:t>
        <a:bodyPr/>
        <a:lstStyle/>
        <a:p>
          <a:endParaRPr lang="en-US"/>
        </a:p>
      </dgm:t>
    </dgm:pt>
    <dgm:pt modelId="{2026C0C0-DB77-4ED7-A6E1-025AD4A42C8A}">
      <dgm:prSet/>
      <dgm:spPr/>
      <dgm:t>
        <a:bodyPr/>
        <a:lstStyle/>
        <a:p>
          <a:r>
            <a:rPr lang="en-US" b="0" dirty="0" err="1"/>
            <a:t>Tôi</a:t>
          </a:r>
          <a:r>
            <a:rPr lang="en-US" b="0" dirty="0"/>
            <a:t> </a:t>
          </a:r>
          <a:r>
            <a:rPr lang="en-US" b="0" dirty="0" err="1"/>
            <a:t>lựa</a:t>
          </a:r>
          <a:r>
            <a:rPr lang="en-US" b="0" dirty="0"/>
            <a:t> </a:t>
          </a:r>
          <a:r>
            <a:rPr lang="en-US" b="0" dirty="0" err="1"/>
            <a:t>chọn</a:t>
          </a:r>
          <a:endParaRPr lang="en-US" b="0" dirty="0"/>
        </a:p>
      </dgm:t>
    </dgm:pt>
    <dgm:pt modelId="{BE2DA22D-97D3-4532-8968-B905B3433D73}" type="parTrans" cxnId="{222B54D5-5091-45EB-930E-683835906D8B}">
      <dgm:prSet/>
      <dgm:spPr/>
      <dgm:t>
        <a:bodyPr/>
        <a:lstStyle/>
        <a:p>
          <a:endParaRPr lang="en-US"/>
        </a:p>
      </dgm:t>
    </dgm:pt>
    <dgm:pt modelId="{2A7BE328-B4D0-4CF8-A071-40C0CB377972}" type="sibTrans" cxnId="{222B54D5-5091-45EB-930E-683835906D8B}">
      <dgm:prSet/>
      <dgm:spPr/>
      <dgm:t>
        <a:bodyPr/>
        <a:lstStyle/>
        <a:p>
          <a:endParaRPr lang="en-US"/>
        </a:p>
      </dgm:t>
    </dgm:pt>
    <dgm:pt modelId="{C26C6AD1-F5AF-4CF7-800C-A80A36B7FEE2}">
      <dgm:prSet/>
      <dgm:spPr/>
      <dgm:t>
        <a:bodyPr/>
        <a:lstStyle/>
        <a:p>
          <a:r>
            <a:rPr lang="en-US" b="0" dirty="0"/>
            <a:t>…</a:t>
          </a:r>
          <a:r>
            <a:rPr lang="en-US" b="0" dirty="0" err="1"/>
            <a:t>để</a:t>
          </a:r>
          <a:endParaRPr lang="en-US" b="0" dirty="0"/>
        </a:p>
      </dgm:t>
    </dgm:pt>
    <dgm:pt modelId="{E7B44DBC-CCBE-44CD-8A0B-575BA3588E97}" type="parTrans" cxnId="{658BCFF0-765F-466C-B2D8-43A8BCEE5BDC}">
      <dgm:prSet/>
      <dgm:spPr/>
      <dgm:t>
        <a:bodyPr/>
        <a:lstStyle/>
        <a:p>
          <a:endParaRPr lang="en-US"/>
        </a:p>
      </dgm:t>
    </dgm:pt>
    <dgm:pt modelId="{06BB50A9-892A-4563-BCCC-A65535A2F634}" type="sibTrans" cxnId="{658BCFF0-765F-466C-B2D8-43A8BCEE5BDC}">
      <dgm:prSet/>
      <dgm:spPr/>
      <dgm:t>
        <a:bodyPr/>
        <a:lstStyle/>
        <a:p>
          <a:endParaRPr lang="en-US"/>
        </a:p>
      </dgm:t>
    </dgm:pt>
    <dgm:pt modelId="{BDEB8AA8-373D-467A-9EFE-5D6AC3B2DCEC}" type="pres">
      <dgm:prSet presAssocID="{8B40DC1A-BDA8-4DFB-AE32-552CF6CF0C89}" presName="Name0" presStyleCnt="0">
        <dgm:presLayoutVars>
          <dgm:dir/>
          <dgm:resizeHandles val="exact"/>
        </dgm:presLayoutVars>
      </dgm:prSet>
      <dgm:spPr/>
    </dgm:pt>
    <dgm:pt modelId="{11F98533-8064-405D-90C2-5938A694CCB7}" type="pres">
      <dgm:prSet presAssocID="{00ABD0EF-2A5C-4C38-A6CF-F47A7A420EAA}" presName="composite" presStyleCnt="0"/>
      <dgm:spPr/>
    </dgm:pt>
    <dgm:pt modelId="{AF1F1D6E-3EFD-4019-83D3-700331C6778E}" type="pres">
      <dgm:prSet presAssocID="{00ABD0EF-2A5C-4C38-A6CF-F47A7A420EAA}" presName="bgChev" presStyleLbl="node1" presStyleIdx="0" presStyleCnt="3"/>
      <dgm:spPr/>
    </dgm:pt>
    <dgm:pt modelId="{31B5A015-1ABC-447B-9FB3-E763B238F1EB}" type="pres">
      <dgm:prSet presAssocID="{00ABD0EF-2A5C-4C38-A6CF-F47A7A420EAA}" presName="txNode" presStyleLbl="fgAcc1" presStyleIdx="0" presStyleCnt="3">
        <dgm:presLayoutVars>
          <dgm:bulletEnabled val="1"/>
        </dgm:presLayoutVars>
      </dgm:prSet>
      <dgm:spPr/>
    </dgm:pt>
    <dgm:pt modelId="{FCEB7F31-F15A-4A72-9176-EBF57E3C512D}" type="pres">
      <dgm:prSet presAssocID="{37C31FB5-D8AD-41E4-B13B-2689146E89F6}" presName="compositeSpace" presStyleCnt="0"/>
      <dgm:spPr/>
    </dgm:pt>
    <dgm:pt modelId="{BBE0E9EA-3E87-4732-931F-D959BAEECE6F}" type="pres">
      <dgm:prSet presAssocID="{2026C0C0-DB77-4ED7-A6E1-025AD4A42C8A}" presName="composite" presStyleCnt="0"/>
      <dgm:spPr/>
    </dgm:pt>
    <dgm:pt modelId="{C6AB0DBD-DCF9-4F21-B3E5-86BCBA556059}" type="pres">
      <dgm:prSet presAssocID="{2026C0C0-DB77-4ED7-A6E1-025AD4A42C8A}" presName="bgChev" presStyleLbl="node1" presStyleIdx="1" presStyleCnt="3" custLinFactNeighborY="8276"/>
      <dgm:spPr/>
    </dgm:pt>
    <dgm:pt modelId="{19643F67-2AB7-428A-AC64-189D61FAEC99}" type="pres">
      <dgm:prSet presAssocID="{2026C0C0-DB77-4ED7-A6E1-025AD4A42C8A}" presName="txNode" presStyleLbl="fgAcc1" presStyleIdx="1" presStyleCnt="3">
        <dgm:presLayoutVars>
          <dgm:bulletEnabled val="1"/>
        </dgm:presLayoutVars>
      </dgm:prSet>
      <dgm:spPr/>
    </dgm:pt>
    <dgm:pt modelId="{4C387D36-E049-416E-986A-281C8389FDB1}" type="pres">
      <dgm:prSet presAssocID="{2A7BE328-B4D0-4CF8-A071-40C0CB377972}" presName="compositeSpace" presStyleCnt="0"/>
      <dgm:spPr/>
    </dgm:pt>
    <dgm:pt modelId="{66169BE3-C0EE-488E-8657-8E8D0DB0AA57}" type="pres">
      <dgm:prSet presAssocID="{C26C6AD1-F5AF-4CF7-800C-A80A36B7FEE2}" presName="composite" presStyleCnt="0"/>
      <dgm:spPr/>
    </dgm:pt>
    <dgm:pt modelId="{350CB6FA-C317-407A-A519-36B3A21157DB}" type="pres">
      <dgm:prSet presAssocID="{C26C6AD1-F5AF-4CF7-800C-A80A36B7FEE2}" presName="bgChev" presStyleLbl="node1" presStyleIdx="2" presStyleCnt="3"/>
      <dgm:spPr/>
    </dgm:pt>
    <dgm:pt modelId="{7A805922-3A7D-4490-A144-8282DF82976A}" type="pres">
      <dgm:prSet presAssocID="{C26C6AD1-F5AF-4CF7-800C-A80A36B7FEE2}" presName="txNode" presStyleLbl="fgAcc1" presStyleIdx="2" presStyleCnt="3">
        <dgm:presLayoutVars>
          <dgm:bulletEnabled val="1"/>
        </dgm:presLayoutVars>
      </dgm:prSet>
      <dgm:spPr/>
    </dgm:pt>
  </dgm:ptLst>
  <dgm:cxnLst>
    <dgm:cxn modelId="{40680553-8BC6-4F89-A648-3C54FD892FC8}" type="presOf" srcId="{00ABD0EF-2A5C-4C38-A6CF-F47A7A420EAA}" destId="{31B5A015-1ABC-447B-9FB3-E763B238F1EB}" srcOrd="0" destOrd="0" presId="urn:microsoft.com/office/officeart/2005/8/layout/chevronAccent+Icon"/>
    <dgm:cxn modelId="{DDD00D59-426F-4BD9-BA6B-2AB4BC53292F}" srcId="{8B40DC1A-BDA8-4DFB-AE32-552CF6CF0C89}" destId="{00ABD0EF-2A5C-4C38-A6CF-F47A7A420EAA}" srcOrd="0" destOrd="0" parTransId="{B9713267-2921-4F64-9F5F-770551334D30}" sibTransId="{37C31FB5-D8AD-41E4-B13B-2689146E89F6}"/>
    <dgm:cxn modelId="{770D4C7C-8630-4D5C-AAE6-D107A8D74A37}" type="presOf" srcId="{8B40DC1A-BDA8-4DFB-AE32-552CF6CF0C89}" destId="{BDEB8AA8-373D-467A-9EFE-5D6AC3B2DCEC}" srcOrd="0" destOrd="0" presId="urn:microsoft.com/office/officeart/2005/8/layout/chevronAccent+Icon"/>
    <dgm:cxn modelId="{99EDCE95-965D-46BC-BE6B-96F800196099}" type="presOf" srcId="{C26C6AD1-F5AF-4CF7-800C-A80A36B7FEE2}" destId="{7A805922-3A7D-4490-A144-8282DF82976A}" srcOrd="0" destOrd="0" presId="urn:microsoft.com/office/officeart/2005/8/layout/chevronAccent+Icon"/>
    <dgm:cxn modelId="{222B54D5-5091-45EB-930E-683835906D8B}" srcId="{8B40DC1A-BDA8-4DFB-AE32-552CF6CF0C89}" destId="{2026C0C0-DB77-4ED7-A6E1-025AD4A42C8A}" srcOrd="1" destOrd="0" parTransId="{BE2DA22D-97D3-4532-8968-B905B3433D73}" sibTransId="{2A7BE328-B4D0-4CF8-A071-40C0CB377972}"/>
    <dgm:cxn modelId="{BD56CDED-201D-478C-AB0B-F5738CDF0800}" type="presOf" srcId="{2026C0C0-DB77-4ED7-A6E1-025AD4A42C8A}" destId="{19643F67-2AB7-428A-AC64-189D61FAEC99}" srcOrd="0" destOrd="0" presId="urn:microsoft.com/office/officeart/2005/8/layout/chevronAccent+Icon"/>
    <dgm:cxn modelId="{658BCFF0-765F-466C-B2D8-43A8BCEE5BDC}" srcId="{8B40DC1A-BDA8-4DFB-AE32-552CF6CF0C89}" destId="{C26C6AD1-F5AF-4CF7-800C-A80A36B7FEE2}" srcOrd="2" destOrd="0" parTransId="{E7B44DBC-CCBE-44CD-8A0B-575BA3588E97}" sibTransId="{06BB50A9-892A-4563-BCCC-A65535A2F634}"/>
    <dgm:cxn modelId="{88279D95-0586-4BF8-9073-B0C73477008A}" type="presParOf" srcId="{BDEB8AA8-373D-467A-9EFE-5D6AC3B2DCEC}" destId="{11F98533-8064-405D-90C2-5938A694CCB7}" srcOrd="0" destOrd="0" presId="urn:microsoft.com/office/officeart/2005/8/layout/chevronAccent+Icon"/>
    <dgm:cxn modelId="{99350321-D474-49D9-B795-6DC6A77F6300}" type="presParOf" srcId="{11F98533-8064-405D-90C2-5938A694CCB7}" destId="{AF1F1D6E-3EFD-4019-83D3-700331C6778E}" srcOrd="0" destOrd="0" presId="urn:microsoft.com/office/officeart/2005/8/layout/chevronAccent+Icon"/>
    <dgm:cxn modelId="{79A54D55-E165-4B48-9726-9A7225316F12}" type="presParOf" srcId="{11F98533-8064-405D-90C2-5938A694CCB7}" destId="{31B5A015-1ABC-447B-9FB3-E763B238F1EB}" srcOrd="1" destOrd="0" presId="urn:microsoft.com/office/officeart/2005/8/layout/chevronAccent+Icon"/>
    <dgm:cxn modelId="{73CECA28-ACB5-443A-A9F4-30E1934EEDF7}" type="presParOf" srcId="{BDEB8AA8-373D-467A-9EFE-5D6AC3B2DCEC}" destId="{FCEB7F31-F15A-4A72-9176-EBF57E3C512D}" srcOrd="1" destOrd="0" presId="urn:microsoft.com/office/officeart/2005/8/layout/chevronAccent+Icon"/>
    <dgm:cxn modelId="{8F1E7F08-18D4-437D-9DF2-966415A204C3}" type="presParOf" srcId="{BDEB8AA8-373D-467A-9EFE-5D6AC3B2DCEC}" destId="{BBE0E9EA-3E87-4732-931F-D959BAEECE6F}" srcOrd="2" destOrd="0" presId="urn:microsoft.com/office/officeart/2005/8/layout/chevronAccent+Icon"/>
    <dgm:cxn modelId="{5ADF6787-B9A9-4EED-9573-F3111B5B0B2A}" type="presParOf" srcId="{BBE0E9EA-3E87-4732-931F-D959BAEECE6F}" destId="{C6AB0DBD-DCF9-4F21-B3E5-86BCBA556059}" srcOrd="0" destOrd="0" presId="urn:microsoft.com/office/officeart/2005/8/layout/chevronAccent+Icon"/>
    <dgm:cxn modelId="{AAC5E5B4-E992-4242-9631-1801B97B8F8A}" type="presParOf" srcId="{BBE0E9EA-3E87-4732-931F-D959BAEECE6F}" destId="{19643F67-2AB7-428A-AC64-189D61FAEC99}" srcOrd="1" destOrd="0" presId="urn:microsoft.com/office/officeart/2005/8/layout/chevronAccent+Icon"/>
    <dgm:cxn modelId="{08CAA700-AB86-4F33-902B-9125EA076F5E}" type="presParOf" srcId="{BDEB8AA8-373D-467A-9EFE-5D6AC3B2DCEC}" destId="{4C387D36-E049-416E-986A-281C8389FDB1}" srcOrd="3" destOrd="0" presId="urn:microsoft.com/office/officeart/2005/8/layout/chevronAccent+Icon"/>
    <dgm:cxn modelId="{3DB75630-8519-4A4C-A054-508E6DB3B33E}" type="presParOf" srcId="{BDEB8AA8-373D-467A-9EFE-5D6AC3B2DCEC}" destId="{66169BE3-C0EE-488E-8657-8E8D0DB0AA57}" srcOrd="4" destOrd="0" presId="urn:microsoft.com/office/officeart/2005/8/layout/chevronAccent+Icon"/>
    <dgm:cxn modelId="{F9DD0042-F895-48CC-89BF-B7EBC2D2D02F}" type="presParOf" srcId="{66169BE3-C0EE-488E-8657-8E8D0DB0AA57}" destId="{350CB6FA-C317-407A-A519-36B3A21157DB}" srcOrd="0" destOrd="0" presId="urn:microsoft.com/office/officeart/2005/8/layout/chevronAccent+Icon"/>
    <dgm:cxn modelId="{6512F43B-2730-4054-8814-23DF5BAD84AE}" type="presParOf" srcId="{66169BE3-C0EE-488E-8657-8E8D0DB0AA57}" destId="{7A805922-3A7D-4490-A144-8282DF82976A}"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7B23E-7774-44FB-AF4E-36F56EF5F8DE}" type="doc">
      <dgm:prSet loTypeId="urn:microsoft.com/office/officeart/2005/8/layout/hProcess11" loCatId="process" qsTypeId="urn:microsoft.com/office/officeart/2005/8/quickstyle/simple1" qsCatId="simple" csTypeId="urn:microsoft.com/office/officeart/2005/8/colors/accent5_2" csCatId="accent5" phldr="1"/>
      <dgm:spPr/>
      <dgm:t>
        <a:bodyPr/>
        <a:lstStyle/>
        <a:p>
          <a:endParaRPr lang="en-US"/>
        </a:p>
      </dgm:t>
    </dgm:pt>
    <dgm:pt modelId="{1E4FDAC9-C9B5-4F71-8F10-6363468ADB0D}">
      <dgm:prSet/>
      <dgm:spPr/>
      <dgm:t>
        <a:bodyPr/>
        <a:lstStyle/>
        <a:p>
          <a:r>
            <a:rPr lang="en-US" dirty="0" err="1">
              <a:solidFill>
                <a:schemeClr val="bg1"/>
              </a:solidFill>
            </a:rPr>
            <a:t>Tôi</a:t>
          </a:r>
          <a:r>
            <a:rPr lang="en-US" dirty="0">
              <a:solidFill>
                <a:schemeClr val="bg1"/>
              </a:solidFill>
            </a:rPr>
            <a:t> </a:t>
          </a:r>
          <a:r>
            <a:rPr lang="en-US" dirty="0" err="1">
              <a:solidFill>
                <a:schemeClr val="bg1"/>
              </a:solidFill>
            </a:rPr>
            <a:t>bắt</a:t>
          </a:r>
          <a:r>
            <a:rPr lang="en-US" dirty="0">
              <a:solidFill>
                <a:schemeClr val="bg1"/>
              </a:solidFill>
            </a:rPr>
            <a:t> </a:t>
          </a:r>
          <a:r>
            <a:rPr lang="en-US" dirty="0" err="1">
              <a:solidFill>
                <a:schemeClr val="bg1"/>
              </a:solidFill>
            </a:rPr>
            <a:t>đầu</a:t>
          </a:r>
          <a:r>
            <a:rPr lang="en-US" dirty="0">
              <a:solidFill>
                <a:schemeClr val="bg1"/>
              </a:solidFill>
            </a:rPr>
            <a:t> </a:t>
          </a:r>
          <a:r>
            <a:rPr lang="en-US" dirty="0" err="1">
              <a:solidFill>
                <a:schemeClr val="bg1"/>
              </a:solidFill>
            </a:rPr>
            <a:t>từ</a:t>
          </a:r>
          <a:r>
            <a:rPr lang="en-US" dirty="0">
              <a:solidFill>
                <a:schemeClr val="bg1"/>
              </a:solidFill>
            </a:rPr>
            <a:t> </a:t>
          </a:r>
          <a:r>
            <a:rPr lang="en-US" dirty="0" err="1">
              <a:solidFill>
                <a:schemeClr val="bg1"/>
              </a:solidFill>
            </a:rPr>
            <a:t>mục</a:t>
          </a:r>
          <a:r>
            <a:rPr lang="en-US" dirty="0">
              <a:solidFill>
                <a:schemeClr val="bg1"/>
              </a:solidFill>
            </a:rPr>
            <a:t> </a:t>
          </a:r>
          <a:r>
            <a:rPr lang="en-US" dirty="0" err="1">
              <a:solidFill>
                <a:schemeClr val="bg1"/>
              </a:solidFill>
            </a:rPr>
            <a:t>tiêu</a:t>
          </a:r>
          <a:r>
            <a:rPr lang="en-US" dirty="0">
              <a:solidFill>
                <a:schemeClr val="bg1"/>
              </a:solidFill>
            </a:rPr>
            <a:t> </a:t>
          </a:r>
          <a:r>
            <a:rPr lang="en-US" dirty="0" err="1">
              <a:solidFill>
                <a:schemeClr val="bg1"/>
              </a:solidFill>
            </a:rPr>
            <a:t>học</a:t>
          </a:r>
          <a:r>
            <a:rPr lang="en-US" dirty="0">
              <a:solidFill>
                <a:schemeClr val="bg1"/>
              </a:solidFill>
            </a:rPr>
            <a:t> </a:t>
          </a:r>
          <a:r>
            <a:rPr lang="en-US" dirty="0" err="1">
              <a:solidFill>
                <a:schemeClr val="bg1"/>
              </a:solidFill>
            </a:rPr>
            <a:t>tập</a:t>
          </a:r>
          <a:endParaRPr lang="en-US" dirty="0">
            <a:solidFill>
              <a:schemeClr val="bg1"/>
            </a:solidFill>
          </a:endParaRPr>
        </a:p>
      </dgm:t>
    </dgm:pt>
    <dgm:pt modelId="{B308E8D0-19B2-46AD-B19C-B33DCE27C33C}" type="parTrans" cxnId="{E2BA7A1B-1D7C-45A2-B36A-DA8080DFD63D}">
      <dgm:prSet/>
      <dgm:spPr/>
      <dgm:t>
        <a:bodyPr/>
        <a:lstStyle/>
        <a:p>
          <a:endParaRPr lang="en-US"/>
        </a:p>
      </dgm:t>
    </dgm:pt>
    <dgm:pt modelId="{2E44926A-B454-4910-98C8-F096045B761D}" type="sibTrans" cxnId="{E2BA7A1B-1D7C-45A2-B36A-DA8080DFD63D}">
      <dgm:prSet/>
      <dgm:spPr/>
      <dgm:t>
        <a:bodyPr/>
        <a:lstStyle/>
        <a:p>
          <a:endParaRPr lang="en-US"/>
        </a:p>
      </dgm:t>
    </dgm:pt>
    <dgm:pt modelId="{CE235FEC-473A-45CC-B66F-8C316ABB9E83}">
      <dgm:prSet/>
      <dgm:spPr/>
      <dgm:t>
        <a:bodyPr/>
        <a:lstStyle/>
        <a:p>
          <a:r>
            <a:rPr lang="en-US" dirty="0" err="1">
              <a:solidFill>
                <a:schemeClr val="bg1"/>
              </a:solidFill>
            </a:rPr>
            <a:t>Tôi</a:t>
          </a:r>
          <a:r>
            <a:rPr lang="en-US" dirty="0">
              <a:solidFill>
                <a:schemeClr val="bg1"/>
              </a:solidFill>
            </a:rPr>
            <a:t> </a:t>
          </a:r>
          <a:r>
            <a:rPr lang="en-US" dirty="0" err="1">
              <a:solidFill>
                <a:schemeClr val="bg1"/>
              </a:solidFill>
            </a:rPr>
            <a:t>bắt</a:t>
          </a:r>
          <a:r>
            <a:rPr lang="en-US" dirty="0">
              <a:solidFill>
                <a:schemeClr val="bg1"/>
              </a:solidFill>
            </a:rPr>
            <a:t> </a:t>
          </a:r>
          <a:r>
            <a:rPr lang="en-US" dirty="0" err="1">
              <a:solidFill>
                <a:schemeClr val="bg1"/>
              </a:solidFill>
            </a:rPr>
            <a:t>đầu</a:t>
          </a:r>
          <a:r>
            <a:rPr lang="en-US" dirty="0">
              <a:solidFill>
                <a:schemeClr val="bg1"/>
              </a:solidFill>
            </a:rPr>
            <a:t> </a:t>
          </a:r>
          <a:r>
            <a:rPr lang="en-US" dirty="0" err="1">
              <a:solidFill>
                <a:schemeClr val="bg1"/>
              </a:solidFill>
            </a:rPr>
            <a:t>từ</a:t>
          </a:r>
          <a:r>
            <a:rPr lang="en-US" dirty="0">
              <a:solidFill>
                <a:schemeClr val="bg1"/>
              </a:solidFill>
            </a:rPr>
            <a:t> </a:t>
          </a:r>
          <a:br>
            <a:rPr lang="en-US" dirty="0">
              <a:solidFill>
                <a:schemeClr val="bg1"/>
              </a:solidFill>
            </a:rPr>
          </a:br>
          <a:r>
            <a:rPr lang="en-US" dirty="0" err="1">
              <a:solidFill>
                <a:schemeClr val="bg1"/>
              </a:solidFill>
            </a:rPr>
            <a:t>ph</a:t>
          </a:r>
          <a:r>
            <a:rPr lang="vi-VN" dirty="0">
              <a:solidFill>
                <a:schemeClr val="bg1"/>
              </a:solidFill>
            </a:rPr>
            <a:t>ư</a:t>
          </a:r>
          <a:r>
            <a:rPr lang="en-US" dirty="0" err="1">
              <a:solidFill>
                <a:schemeClr val="bg1"/>
              </a:solidFill>
            </a:rPr>
            <a:t>ơng</a:t>
          </a:r>
          <a:r>
            <a:rPr lang="en-US" dirty="0">
              <a:solidFill>
                <a:schemeClr val="bg1"/>
              </a:solidFill>
            </a:rPr>
            <a:t> </a:t>
          </a:r>
          <a:r>
            <a:rPr lang="en-US" dirty="0" err="1">
              <a:solidFill>
                <a:schemeClr val="bg1"/>
              </a:solidFill>
            </a:rPr>
            <a:t>pháp</a:t>
          </a:r>
          <a:r>
            <a:rPr lang="en-US" dirty="0">
              <a:solidFill>
                <a:schemeClr val="bg1"/>
              </a:solidFill>
            </a:rPr>
            <a:t> </a:t>
          </a:r>
          <a:br>
            <a:rPr lang="en-US" dirty="0">
              <a:solidFill>
                <a:schemeClr val="bg1"/>
              </a:solidFill>
            </a:rPr>
          </a:br>
          <a:r>
            <a:rPr lang="en-US" dirty="0" err="1">
              <a:solidFill>
                <a:schemeClr val="bg1"/>
              </a:solidFill>
            </a:rPr>
            <a:t>dạy</a:t>
          </a:r>
          <a:r>
            <a:rPr lang="en-US" dirty="0">
              <a:solidFill>
                <a:schemeClr val="bg1"/>
              </a:solidFill>
            </a:rPr>
            <a:t> </a:t>
          </a:r>
          <a:r>
            <a:rPr lang="en-US" dirty="0" err="1">
              <a:solidFill>
                <a:schemeClr val="bg1"/>
              </a:solidFill>
            </a:rPr>
            <a:t>học</a:t>
          </a:r>
          <a:endParaRPr lang="en-US" dirty="0">
            <a:solidFill>
              <a:schemeClr val="bg1"/>
            </a:solidFill>
          </a:endParaRPr>
        </a:p>
      </dgm:t>
    </dgm:pt>
    <dgm:pt modelId="{9126A960-22F9-44BD-BA7F-E1803A2156FF}" type="parTrans" cxnId="{675731EC-0BBA-4250-A76A-4F8E52B50A27}">
      <dgm:prSet/>
      <dgm:spPr/>
      <dgm:t>
        <a:bodyPr/>
        <a:lstStyle/>
        <a:p>
          <a:endParaRPr lang="en-US"/>
        </a:p>
      </dgm:t>
    </dgm:pt>
    <dgm:pt modelId="{F9493B0F-A8AE-4344-85E3-0DFE205BE4CF}" type="sibTrans" cxnId="{675731EC-0BBA-4250-A76A-4F8E52B50A27}">
      <dgm:prSet/>
      <dgm:spPr/>
      <dgm:t>
        <a:bodyPr/>
        <a:lstStyle/>
        <a:p>
          <a:endParaRPr lang="en-US"/>
        </a:p>
      </dgm:t>
    </dgm:pt>
    <dgm:pt modelId="{0C72FF59-1B5E-4801-81D5-3CE33A2804A9}">
      <dgm:prSet/>
      <dgm:spPr/>
      <dgm:t>
        <a:bodyPr/>
        <a:lstStyle/>
        <a:p>
          <a:r>
            <a:rPr lang="en-US" dirty="0" err="1">
              <a:solidFill>
                <a:schemeClr val="bg1"/>
              </a:solidFill>
            </a:rPr>
            <a:t>Tôi</a:t>
          </a:r>
          <a:r>
            <a:rPr lang="en-US" dirty="0">
              <a:solidFill>
                <a:schemeClr val="bg1"/>
              </a:solidFill>
            </a:rPr>
            <a:t> </a:t>
          </a:r>
          <a:r>
            <a:rPr lang="en-US" dirty="0" err="1">
              <a:solidFill>
                <a:schemeClr val="bg1"/>
              </a:solidFill>
            </a:rPr>
            <a:t>bắt</a:t>
          </a:r>
          <a:r>
            <a:rPr lang="en-US" dirty="0">
              <a:solidFill>
                <a:schemeClr val="bg1"/>
              </a:solidFill>
            </a:rPr>
            <a:t> </a:t>
          </a:r>
          <a:r>
            <a:rPr lang="en-US" dirty="0" err="1">
              <a:solidFill>
                <a:schemeClr val="bg1"/>
              </a:solidFill>
            </a:rPr>
            <a:t>đầu</a:t>
          </a:r>
          <a:r>
            <a:rPr lang="en-US" dirty="0">
              <a:solidFill>
                <a:schemeClr val="bg1"/>
              </a:solidFill>
            </a:rPr>
            <a:t> </a:t>
          </a:r>
          <a:r>
            <a:rPr lang="en-US" dirty="0" err="1">
              <a:solidFill>
                <a:schemeClr val="bg1"/>
              </a:solidFill>
            </a:rPr>
            <a:t>từ</a:t>
          </a:r>
          <a:r>
            <a:rPr lang="en-US" dirty="0">
              <a:solidFill>
                <a:schemeClr val="bg1"/>
              </a:solidFill>
            </a:rPr>
            <a:t> </a:t>
          </a:r>
          <a:r>
            <a:rPr lang="en-US" dirty="0" err="1">
              <a:solidFill>
                <a:schemeClr val="bg1"/>
              </a:solidFill>
            </a:rPr>
            <a:t>chính</a:t>
          </a:r>
          <a:r>
            <a:rPr lang="en-US" dirty="0">
              <a:solidFill>
                <a:schemeClr val="bg1"/>
              </a:solidFill>
            </a:rPr>
            <a:t> </a:t>
          </a:r>
          <a:r>
            <a:rPr lang="en-US" dirty="0" err="1">
              <a:solidFill>
                <a:schemeClr val="bg1"/>
              </a:solidFill>
            </a:rPr>
            <a:t>nhu</a:t>
          </a:r>
          <a:r>
            <a:rPr lang="en-US" dirty="0">
              <a:solidFill>
                <a:schemeClr val="bg1"/>
              </a:solidFill>
            </a:rPr>
            <a:t> </a:t>
          </a:r>
          <a:r>
            <a:rPr lang="en-US" dirty="0" err="1">
              <a:solidFill>
                <a:schemeClr val="bg1"/>
              </a:solidFill>
            </a:rPr>
            <a:t>cầu</a:t>
          </a:r>
          <a:r>
            <a:rPr lang="en-US" dirty="0">
              <a:solidFill>
                <a:schemeClr val="bg1"/>
              </a:solidFill>
            </a:rPr>
            <a:t> </a:t>
          </a:r>
          <a:r>
            <a:rPr lang="en-US" dirty="0" err="1">
              <a:solidFill>
                <a:schemeClr val="bg1"/>
              </a:solidFill>
            </a:rPr>
            <a:t>học</a:t>
          </a:r>
          <a:r>
            <a:rPr lang="en-US" dirty="0">
              <a:solidFill>
                <a:schemeClr val="bg1"/>
              </a:solidFill>
            </a:rPr>
            <a:t> </a:t>
          </a:r>
          <a:r>
            <a:rPr lang="en-US" dirty="0" err="1">
              <a:solidFill>
                <a:schemeClr val="bg1"/>
              </a:solidFill>
            </a:rPr>
            <a:t>tập</a:t>
          </a:r>
          <a:r>
            <a:rPr lang="en-US" dirty="0">
              <a:solidFill>
                <a:schemeClr val="bg1"/>
              </a:solidFill>
            </a:rPr>
            <a:t> </a:t>
          </a:r>
          <a:r>
            <a:rPr lang="en-US" dirty="0" err="1">
              <a:solidFill>
                <a:schemeClr val="bg1"/>
              </a:solidFill>
            </a:rPr>
            <a:t>của</a:t>
          </a:r>
          <a:r>
            <a:rPr lang="en-US" dirty="0">
              <a:solidFill>
                <a:schemeClr val="bg1"/>
              </a:solidFill>
            </a:rPr>
            <a:t> </a:t>
          </a:r>
          <a:r>
            <a:rPr lang="en-US" dirty="0" err="1">
              <a:solidFill>
                <a:schemeClr val="bg1"/>
              </a:solidFill>
            </a:rPr>
            <a:t>học</a:t>
          </a:r>
          <a:r>
            <a:rPr lang="en-US" dirty="0">
              <a:solidFill>
                <a:schemeClr val="bg1"/>
              </a:solidFill>
            </a:rPr>
            <a:t> </a:t>
          </a:r>
          <a:r>
            <a:rPr lang="en-US" dirty="0" err="1">
              <a:solidFill>
                <a:schemeClr val="bg1"/>
              </a:solidFill>
            </a:rPr>
            <a:t>sinh</a:t>
          </a:r>
          <a:endParaRPr lang="en-US" dirty="0">
            <a:solidFill>
              <a:schemeClr val="bg1"/>
            </a:solidFill>
          </a:endParaRPr>
        </a:p>
      </dgm:t>
    </dgm:pt>
    <dgm:pt modelId="{48D96510-96A3-4DDC-868C-B2E4C86AE894}" type="parTrans" cxnId="{B46C8354-C96E-4916-A308-2563E9EBE677}">
      <dgm:prSet/>
      <dgm:spPr/>
      <dgm:t>
        <a:bodyPr/>
        <a:lstStyle/>
        <a:p>
          <a:endParaRPr lang="en-US"/>
        </a:p>
      </dgm:t>
    </dgm:pt>
    <dgm:pt modelId="{E8E607F5-257B-4EB6-9394-1A16A2EB8173}" type="sibTrans" cxnId="{B46C8354-C96E-4916-A308-2563E9EBE677}">
      <dgm:prSet/>
      <dgm:spPr/>
      <dgm:t>
        <a:bodyPr/>
        <a:lstStyle/>
        <a:p>
          <a:endParaRPr lang="en-US"/>
        </a:p>
      </dgm:t>
    </dgm:pt>
    <dgm:pt modelId="{D850E40D-A6E0-433C-9723-F0990FCE9665}" type="pres">
      <dgm:prSet presAssocID="{B9C7B23E-7774-44FB-AF4E-36F56EF5F8DE}" presName="Name0" presStyleCnt="0">
        <dgm:presLayoutVars>
          <dgm:dir/>
          <dgm:resizeHandles val="exact"/>
        </dgm:presLayoutVars>
      </dgm:prSet>
      <dgm:spPr/>
    </dgm:pt>
    <dgm:pt modelId="{F729778E-1D6A-44EC-9959-3ABDE633FB51}" type="pres">
      <dgm:prSet presAssocID="{B9C7B23E-7774-44FB-AF4E-36F56EF5F8DE}" presName="arrow" presStyleLbl="bgShp" presStyleIdx="0" presStyleCnt="1"/>
      <dgm:spPr/>
    </dgm:pt>
    <dgm:pt modelId="{DE850024-3406-45D7-9B54-148C400D5D22}" type="pres">
      <dgm:prSet presAssocID="{B9C7B23E-7774-44FB-AF4E-36F56EF5F8DE}" presName="points" presStyleCnt="0"/>
      <dgm:spPr/>
    </dgm:pt>
    <dgm:pt modelId="{2B6EC4C4-9D2A-440E-9B2A-DF197054D7C6}" type="pres">
      <dgm:prSet presAssocID="{1E4FDAC9-C9B5-4F71-8F10-6363468ADB0D}" presName="compositeA" presStyleCnt="0"/>
      <dgm:spPr/>
    </dgm:pt>
    <dgm:pt modelId="{82BAAD28-96E1-40D2-B14C-C6F0C23C0E74}" type="pres">
      <dgm:prSet presAssocID="{1E4FDAC9-C9B5-4F71-8F10-6363468ADB0D}" presName="textA" presStyleLbl="revTx" presStyleIdx="0" presStyleCnt="3" custScaleX="190256">
        <dgm:presLayoutVars>
          <dgm:bulletEnabled val="1"/>
        </dgm:presLayoutVars>
      </dgm:prSet>
      <dgm:spPr/>
    </dgm:pt>
    <dgm:pt modelId="{1AC82499-A1B8-4EF2-B0FE-3EDEF42C895A}" type="pres">
      <dgm:prSet presAssocID="{1E4FDAC9-C9B5-4F71-8F10-6363468ADB0D}" presName="circleA" presStyleLbl="node1" presStyleIdx="0" presStyleCnt="3"/>
      <dgm:spPr/>
    </dgm:pt>
    <dgm:pt modelId="{EED8E284-A27B-4FD6-A350-CF7BE80F025E}" type="pres">
      <dgm:prSet presAssocID="{1E4FDAC9-C9B5-4F71-8F10-6363468ADB0D}" presName="spaceA" presStyleCnt="0"/>
      <dgm:spPr/>
    </dgm:pt>
    <dgm:pt modelId="{68270633-FEDE-49CA-A583-9E86C8976463}" type="pres">
      <dgm:prSet presAssocID="{2E44926A-B454-4910-98C8-F096045B761D}" presName="space" presStyleCnt="0"/>
      <dgm:spPr/>
    </dgm:pt>
    <dgm:pt modelId="{6D4EEA99-8C8D-4462-B983-BB7F8BE71BCD}" type="pres">
      <dgm:prSet presAssocID="{CE235FEC-473A-45CC-B66F-8C316ABB9E83}" presName="compositeB" presStyleCnt="0"/>
      <dgm:spPr/>
    </dgm:pt>
    <dgm:pt modelId="{9382979E-C72E-4F52-824E-2F1C3A247801}" type="pres">
      <dgm:prSet presAssocID="{CE235FEC-473A-45CC-B66F-8C316ABB9E83}" presName="textB" presStyleLbl="revTx" presStyleIdx="1" presStyleCnt="3" custScaleX="151406">
        <dgm:presLayoutVars>
          <dgm:bulletEnabled val="1"/>
        </dgm:presLayoutVars>
      </dgm:prSet>
      <dgm:spPr/>
    </dgm:pt>
    <dgm:pt modelId="{B3D7B978-8BD7-4C39-AF18-81666141EDDE}" type="pres">
      <dgm:prSet presAssocID="{CE235FEC-473A-45CC-B66F-8C316ABB9E83}" presName="circleB" presStyleLbl="node1" presStyleIdx="1" presStyleCnt="3"/>
      <dgm:spPr/>
    </dgm:pt>
    <dgm:pt modelId="{DEC5DD34-A932-417F-A67A-23A6CE67F408}" type="pres">
      <dgm:prSet presAssocID="{CE235FEC-473A-45CC-B66F-8C316ABB9E83}" presName="spaceB" presStyleCnt="0"/>
      <dgm:spPr/>
    </dgm:pt>
    <dgm:pt modelId="{EC9FA323-1D7F-4133-9D0B-FC7783C6A11D}" type="pres">
      <dgm:prSet presAssocID="{F9493B0F-A8AE-4344-85E3-0DFE205BE4CF}" presName="space" presStyleCnt="0"/>
      <dgm:spPr/>
    </dgm:pt>
    <dgm:pt modelId="{DC01A8A6-960E-4AB3-8745-F8564F6016CA}" type="pres">
      <dgm:prSet presAssocID="{0C72FF59-1B5E-4801-81D5-3CE33A2804A9}" presName="compositeA" presStyleCnt="0"/>
      <dgm:spPr/>
    </dgm:pt>
    <dgm:pt modelId="{3AF2EBA2-6E65-42F4-8B8C-D158B6C11077}" type="pres">
      <dgm:prSet presAssocID="{0C72FF59-1B5E-4801-81D5-3CE33A2804A9}" presName="textA" presStyleLbl="revTx" presStyleIdx="2" presStyleCnt="3" custScaleX="151428">
        <dgm:presLayoutVars>
          <dgm:bulletEnabled val="1"/>
        </dgm:presLayoutVars>
      </dgm:prSet>
      <dgm:spPr/>
    </dgm:pt>
    <dgm:pt modelId="{735E331E-AF6C-47CA-A330-F38EC15E3DE9}" type="pres">
      <dgm:prSet presAssocID="{0C72FF59-1B5E-4801-81D5-3CE33A2804A9}" presName="circleA" presStyleLbl="node1" presStyleIdx="2" presStyleCnt="3"/>
      <dgm:spPr/>
    </dgm:pt>
    <dgm:pt modelId="{2231755A-4F60-4FE4-A779-03F045192640}" type="pres">
      <dgm:prSet presAssocID="{0C72FF59-1B5E-4801-81D5-3CE33A2804A9}" presName="spaceA" presStyleCnt="0"/>
      <dgm:spPr/>
    </dgm:pt>
  </dgm:ptLst>
  <dgm:cxnLst>
    <dgm:cxn modelId="{E2BA7A1B-1D7C-45A2-B36A-DA8080DFD63D}" srcId="{B9C7B23E-7774-44FB-AF4E-36F56EF5F8DE}" destId="{1E4FDAC9-C9B5-4F71-8F10-6363468ADB0D}" srcOrd="0" destOrd="0" parTransId="{B308E8D0-19B2-46AD-B19C-B33DCE27C33C}" sibTransId="{2E44926A-B454-4910-98C8-F096045B761D}"/>
    <dgm:cxn modelId="{0B779E6C-5013-4284-A772-65EFF38C46BE}" type="presOf" srcId="{CE235FEC-473A-45CC-B66F-8C316ABB9E83}" destId="{9382979E-C72E-4F52-824E-2F1C3A247801}" srcOrd="0" destOrd="0" presId="urn:microsoft.com/office/officeart/2005/8/layout/hProcess11"/>
    <dgm:cxn modelId="{B46C8354-C96E-4916-A308-2563E9EBE677}" srcId="{B9C7B23E-7774-44FB-AF4E-36F56EF5F8DE}" destId="{0C72FF59-1B5E-4801-81D5-3CE33A2804A9}" srcOrd="2" destOrd="0" parTransId="{48D96510-96A3-4DDC-868C-B2E4C86AE894}" sibTransId="{E8E607F5-257B-4EB6-9394-1A16A2EB8173}"/>
    <dgm:cxn modelId="{04FEAB7C-FA13-48A8-8A0E-E176B6CA77C8}" type="presOf" srcId="{1E4FDAC9-C9B5-4F71-8F10-6363468ADB0D}" destId="{82BAAD28-96E1-40D2-B14C-C6F0C23C0E74}" srcOrd="0" destOrd="0" presId="urn:microsoft.com/office/officeart/2005/8/layout/hProcess11"/>
    <dgm:cxn modelId="{5C28B8D7-FDC0-4E22-84E4-303FB6DC061D}" type="presOf" srcId="{B9C7B23E-7774-44FB-AF4E-36F56EF5F8DE}" destId="{D850E40D-A6E0-433C-9723-F0990FCE9665}" srcOrd="0" destOrd="0" presId="urn:microsoft.com/office/officeart/2005/8/layout/hProcess11"/>
    <dgm:cxn modelId="{675731EC-0BBA-4250-A76A-4F8E52B50A27}" srcId="{B9C7B23E-7774-44FB-AF4E-36F56EF5F8DE}" destId="{CE235FEC-473A-45CC-B66F-8C316ABB9E83}" srcOrd="1" destOrd="0" parTransId="{9126A960-22F9-44BD-BA7F-E1803A2156FF}" sibTransId="{F9493B0F-A8AE-4344-85E3-0DFE205BE4CF}"/>
    <dgm:cxn modelId="{3B3088FC-F947-4151-9161-14501BB18480}" type="presOf" srcId="{0C72FF59-1B5E-4801-81D5-3CE33A2804A9}" destId="{3AF2EBA2-6E65-42F4-8B8C-D158B6C11077}" srcOrd="0" destOrd="0" presId="urn:microsoft.com/office/officeart/2005/8/layout/hProcess11"/>
    <dgm:cxn modelId="{C3CF98C4-88A6-4D1C-8A75-13473A1FBBA6}" type="presParOf" srcId="{D850E40D-A6E0-433C-9723-F0990FCE9665}" destId="{F729778E-1D6A-44EC-9959-3ABDE633FB51}" srcOrd="0" destOrd="0" presId="urn:microsoft.com/office/officeart/2005/8/layout/hProcess11"/>
    <dgm:cxn modelId="{561241F3-1165-4DDA-8F93-32EE245DE4DC}" type="presParOf" srcId="{D850E40D-A6E0-433C-9723-F0990FCE9665}" destId="{DE850024-3406-45D7-9B54-148C400D5D22}" srcOrd="1" destOrd="0" presId="urn:microsoft.com/office/officeart/2005/8/layout/hProcess11"/>
    <dgm:cxn modelId="{A23DC9C8-7634-4EA4-A384-1715A4A58A9E}" type="presParOf" srcId="{DE850024-3406-45D7-9B54-148C400D5D22}" destId="{2B6EC4C4-9D2A-440E-9B2A-DF197054D7C6}" srcOrd="0" destOrd="0" presId="urn:microsoft.com/office/officeart/2005/8/layout/hProcess11"/>
    <dgm:cxn modelId="{F69DBFDB-D7FA-4421-A140-8A9E4DEB0930}" type="presParOf" srcId="{2B6EC4C4-9D2A-440E-9B2A-DF197054D7C6}" destId="{82BAAD28-96E1-40D2-B14C-C6F0C23C0E74}" srcOrd="0" destOrd="0" presId="urn:microsoft.com/office/officeart/2005/8/layout/hProcess11"/>
    <dgm:cxn modelId="{D7ADE533-B9FA-42A5-A0C8-DAE8B0359A41}" type="presParOf" srcId="{2B6EC4C4-9D2A-440E-9B2A-DF197054D7C6}" destId="{1AC82499-A1B8-4EF2-B0FE-3EDEF42C895A}" srcOrd="1" destOrd="0" presId="urn:microsoft.com/office/officeart/2005/8/layout/hProcess11"/>
    <dgm:cxn modelId="{6B99557D-F4AA-4ED5-8F2D-D50AE8BA1016}" type="presParOf" srcId="{2B6EC4C4-9D2A-440E-9B2A-DF197054D7C6}" destId="{EED8E284-A27B-4FD6-A350-CF7BE80F025E}" srcOrd="2" destOrd="0" presId="urn:microsoft.com/office/officeart/2005/8/layout/hProcess11"/>
    <dgm:cxn modelId="{C6C56CF6-37B0-4313-876F-5F7A5E6E5DDA}" type="presParOf" srcId="{DE850024-3406-45D7-9B54-148C400D5D22}" destId="{68270633-FEDE-49CA-A583-9E86C8976463}" srcOrd="1" destOrd="0" presId="urn:microsoft.com/office/officeart/2005/8/layout/hProcess11"/>
    <dgm:cxn modelId="{6368D7D3-1149-4B21-BD1E-0B3C8BA71E56}" type="presParOf" srcId="{DE850024-3406-45D7-9B54-148C400D5D22}" destId="{6D4EEA99-8C8D-4462-B983-BB7F8BE71BCD}" srcOrd="2" destOrd="0" presId="urn:microsoft.com/office/officeart/2005/8/layout/hProcess11"/>
    <dgm:cxn modelId="{4D41F167-C52D-494C-8310-AAA8E06A36D0}" type="presParOf" srcId="{6D4EEA99-8C8D-4462-B983-BB7F8BE71BCD}" destId="{9382979E-C72E-4F52-824E-2F1C3A247801}" srcOrd="0" destOrd="0" presId="urn:microsoft.com/office/officeart/2005/8/layout/hProcess11"/>
    <dgm:cxn modelId="{CEC9F6CB-D795-4FBA-8DBB-B8E8FBA52355}" type="presParOf" srcId="{6D4EEA99-8C8D-4462-B983-BB7F8BE71BCD}" destId="{B3D7B978-8BD7-4C39-AF18-81666141EDDE}" srcOrd="1" destOrd="0" presId="urn:microsoft.com/office/officeart/2005/8/layout/hProcess11"/>
    <dgm:cxn modelId="{30977E01-67F7-4834-86B8-C70FC7B5D083}" type="presParOf" srcId="{6D4EEA99-8C8D-4462-B983-BB7F8BE71BCD}" destId="{DEC5DD34-A932-417F-A67A-23A6CE67F408}" srcOrd="2" destOrd="0" presId="urn:microsoft.com/office/officeart/2005/8/layout/hProcess11"/>
    <dgm:cxn modelId="{307180EE-2B8E-4B40-AE55-7EA822D5D42B}" type="presParOf" srcId="{DE850024-3406-45D7-9B54-148C400D5D22}" destId="{EC9FA323-1D7F-4133-9D0B-FC7783C6A11D}" srcOrd="3" destOrd="0" presId="urn:microsoft.com/office/officeart/2005/8/layout/hProcess11"/>
    <dgm:cxn modelId="{A7146FCE-9419-40CB-BD01-539CDE56E8E3}" type="presParOf" srcId="{DE850024-3406-45D7-9B54-148C400D5D22}" destId="{DC01A8A6-960E-4AB3-8745-F8564F6016CA}" srcOrd="4" destOrd="0" presId="urn:microsoft.com/office/officeart/2005/8/layout/hProcess11"/>
    <dgm:cxn modelId="{12CCDC50-B070-4983-B3BB-AEBB72D6B13E}" type="presParOf" srcId="{DC01A8A6-960E-4AB3-8745-F8564F6016CA}" destId="{3AF2EBA2-6E65-42F4-8B8C-D158B6C11077}" srcOrd="0" destOrd="0" presId="urn:microsoft.com/office/officeart/2005/8/layout/hProcess11"/>
    <dgm:cxn modelId="{D4CD537F-2337-4257-895D-FF5375222D89}" type="presParOf" srcId="{DC01A8A6-960E-4AB3-8745-F8564F6016CA}" destId="{735E331E-AF6C-47CA-A330-F38EC15E3DE9}" srcOrd="1" destOrd="0" presId="urn:microsoft.com/office/officeart/2005/8/layout/hProcess11"/>
    <dgm:cxn modelId="{F42C3ED0-110D-4491-8B33-EF9BAFDF7D99}" type="presParOf" srcId="{DC01A8A6-960E-4AB3-8745-F8564F6016CA}" destId="{2231755A-4F60-4FE4-A779-03F045192640}" srcOrd="2" destOrd="0" presId="urn:microsoft.com/office/officeart/2005/8/layout/hProcess1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40DC1A-BDA8-4DFB-AE32-552CF6CF0C89}" type="doc">
      <dgm:prSet loTypeId="urn:microsoft.com/office/officeart/2005/8/layout/chevronAccent+Icon" loCatId="process" qsTypeId="urn:microsoft.com/office/officeart/2005/8/quickstyle/simple1" qsCatId="simple" csTypeId="urn:microsoft.com/office/officeart/2005/8/colors/accent5_2" csCatId="accent5" phldr="1"/>
      <dgm:spPr/>
      <dgm:t>
        <a:bodyPr/>
        <a:lstStyle/>
        <a:p>
          <a:endParaRPr lang="en-US"/>
        </a:p>
      </dgm:t>
    </dgm:pt>
    <dgm:pt modelId="{00ABD0EF-2A5C-4C38-A6CF-F47A7A420EAA}">
      <dgm:prSet/>
      <dgm:spPr/>
      <dgm:t>
        <a:bodyPr/>
        <a:lstStyle/>
        <a:p>
          <a:r>
            <a:rPr lang="en-US" b="0" dirty="0" err="1"/>
            <a:t>Biến</a:t>
          </a:r>
          <a:r>
            <a:rPr lang="en-US" b="0" dirty="0"/>
            <a:t> </a:t>
          </a:r>
          <a:r>
            <a:rPr lang="en-US" b="0" dirty="0" err="1"/>
            <a:t>đối</a:t>
          </a:r>
          <a:r>
            <a:rPr lang="en-US" b="0" dirty="0"/>
            <a:t> </a:t>
          </a:r>
          <a:r>
            <a:rPr lang="en-US" b="0" dirty="0" err="1"/>
            <a:t>chậm</a:t>
          </a:r>
          <a:endParaRPr lang="en-US" b="0" dirty="0"/>
        </a:p>
      </dgm:t>
    </dgm:pt>
    <dgm:pt modelId="{B9713267-2921-4F64-9F5F-770551334D30}" type="parTrans" cxnId="{DDD00D59-426F-4BD9-BA6B-2AB4BC53292F}">
      <dgm:prSet/>
      <dgm:spPr/>
      <dgm:t>
        <a:bodyPr/>
        <a:lstStyle/>
        <a:p>
          <a:endParaRPr lang="en-US"/>
        </a:p>
      </dgm:t>
    </dgm:pt>
    <dgm:pt modelId="{37C31FB5-D8AD-41E4-B13B-2689146E89F6}" type="sibTrans" cxnId="{DDD00D59-426F-4BD9-BA6B-2AB4BC53292F}">
      <dgm:prSet/>
      <dgm:spPr/>
      <dgm:t>
        <a:bodyPr/>
        <a:lstStyle/>
        <a:p>
          <a:endParaRPr lang="en-US"/>
        </a:p>
      </dgm:t>
    </dgm:pt>
    <dgm:pt modelId="{91875833-7D89-4C13-871D-4E853679E9C0}">
      <dgm:prSet/>
      <dgm:spPr/>
      <dgm:t>
        <a:bodyPr/>
        <a:lstStyle/>
        <a:p>
          <a:r>
            <a:rPr lang="en-US" b="0" dirty="0" err="1"/>
            <a:t>Động</a:t>
          </a:r>
          <a:r>
            <a:rPr lang="en-US" b="0" dirty="0"/>
            <a:t> </a:t>
          </a:r>
          <a:r>
            <a:rPr lang="en-US" b="0" dirty="0" err="1"/>
            <a:t>từ</a:t>
          </a:r>
          <a:endParaRPr lang="en-US" b="0" dirty="0"/>
        </a:p>
      </dgm:t>
    </dgm:pt>
    <dgm:pt modelId="{099B3668-1DEF-4F80-86EB-E1A8F3BD9C90}" type="parTrans" cxnId="{C9478291-67F6-401B-B9C9-4823815A364A}">
      <dgm:prSet/>
      <dgm:spPr/>
      <dgm:t>
        <a:bodyPr/>
        <a:lstStyle/>
        <a:p>
          <a:endParaRPr lang="en-US"/>
        </a:p>
      </dgm:t>
    </dgm:pt>
    <dgm:pt modelId="{88063226-4C18-4FF7-882B-00E739FABD7A}" type="sibTrans" cxnId="{C9478291-67F6-401B-B9C9-4823815A364A}">
      <dgm:prSet/>
      <dgm:spPr/>
      <dgm:t>
        <a:bodyPr/>
        <a:lstStyle/>
        <a:p>
          <a:endParaRPr lang="en-US"/>
        </a:p>
      </dgm:t>
    </dgm:pt>
    <dgm:pt modelId="{BDEB8AA8-373D-467A-9EFE-5D6AC3B2DCEC}" type="pres">
      <dgm:prSet presAssocID="{8B40DC1A-BDA8-4DFB-AE32-552CF6CF0C89}" presName="Name0" presStyleCnt="0">
        <dgm:presLayoutVars>
          <dgm:dir/>
          <dgm:resizeHandles val="exact"/>
        </dgm:presLayoutVars>
      </dgm:prSet>
      <dgm:spPr/>
    </dgm:pt>
    <dgm:pt modelId="{B096716E-F0E9-4C37-874D-A94156CD46B6}" type="pres">
      <dgm:prSet presAssocID="{91875833-7D89-4C13-871D-4E853679E9C0}" presName="composite" presStyleCnt="0"/>
      <dgm:spPr/>
    </dgm:pt>
    <dgm:pt modelId="{2313D867-9706-4F8F-90CD-05A6185C7A0C}" type="pres">
      <dgm:prSet presAssocID="{91875833-7D89-4C13-871D-4E853679E9C0}" presName="bgChev" presStyleLbl="node1" presStyleIdx="0" presStyleCnt="2"/>
      <dgm:spPr/>
    </dgm:pt>
    <dgm:pt modelId="{20C9B441-FFCA-44D2-92FA-211DF162D296}" type="pres">
      <dgm:prSet presAssocID="{91875833-7D89-4C13-871D-4E853679E9C0}" presName="txNode" presStyleLbl="fgAcc1" presStyleIdx="0" presStyleCnt="2">
        <dgm:presLayoutVars>
          <dgm:bulletEnabled val="1"/>
        </dgm:presLayoutVars>
      </dgm:prSet>
      <dgm:spPr/>
    </dgm:pt>
    <dgm:pt modelId="{A376516C-A1E4-4C20-827C-DA7D3AC3880D}" type="pres">
      <dgm:prSet presAssocID="{88063226-4C18-4FF7-882B-00E739FABD7A}" presName="compositeSpace" presStyleCnt="0"/>
      <dgm:spPr/>
    </dgm:pt>
    <dgm:pt modelId="{11F98533-8064-405D-90C2-5938A694CCB7}" type="pres">
      <dgm:prSet presAssocID="{00ABD0EF-2A5C-4C38-A6CF-F47A7A420EAA}" presName="composite" presStyleCnt="0"/>
      <dgm:spPr/>
    </dgm:pt>
    <dgm:pt modelId="{AF1F1D6E-3EFD-4019-83D3-700331C6778E}" type="pres">
      <dgm:prSet presAssocID="{00ABD0EF-2A5C-4C38-A6CF-F47A7A420EAA}" presName="bgChev" presStyleLbl="node1" presStyleIdx="1" presStyleCnt="2"/>
      <dgm:spPr/>
    </dgm:pt>
    <dgm:pt modelId="{31B5A015-1ABC-447B-9FB3-E763B238F1EB}" type="pres">
      <dgm:prSet presAssocID="{00ABD0EF-2A5C-4C38-A6CF-F47A7A420EAA}" presName="txNode" presStyleLbl="fgAcc1" presStyleIdx="1" presStyleCnt="2">
        <dgm:presLayoutVars>
          <dgm:bulletEnabled val="1"/>
        </dgm:presLayoutVars>
      </dgm:prSet>
      <dgm:spPr/>
    </dgm:pt>
  </dgm:ptLst>
  <dgm:cxnLst>
    <dgm:cxn modelId="{6194A12F-ECDE-481C-AE8E-A772E266A089}" type="presOf" srcId="{91875833-7D89-4C13-871D-4E853679E9C0}" destId="{20C9B441-FFCA-44D2-92FA-211DF162D296}" srcOrd="0" destOrd="0" presId="urn:microsoft.com/office/officeart/2005/8/layout/chevronAccent+Icon"/>
    <dgm:cxn modelId="{40680553-8BC6-4F89-A648-3C54FD892FC8}" type="presOf" srcId="{00ABD0EF-2A5C-4C38-A6CF-F47A7A420EAA}" destId="{31B5A015-1ABC-447B-9FB3-E763B238F1EB}" srcOrd="0" destOrd="0" presId="urn:microsoft.com/office/officeart/2005/8/layout/chevronAccent+Icon"/>
    <dgm:cxn modelId="{DDD00D59-426F-4BD9-BA6B-2AB4BC53292F}" srcId="{8B40DC1A-BDA8-4DFB-AE32-552CF6CF0C89}" destId="{00ABD0EF-2A5C-4C38-A6CF-F47A7A420EAA}" srcOrd="1" destOrd="0" parTransId="{B9713267-2921-4F64-9F5F-770551334D30}" sibTransId="{37C31FB5-D8AD-41E4-B13B-2689146E89F6}"/>
    <dgm:cxn modelId="{770D4C7C-8630-4D5C-AAE6-D107A8D74A37}" type="presOf" srcId="{8B40DC1A-BDA8-4DFB-AE32-552CF6CF0C89}" destId="{BDEB8AA8-373D-467A-9EFE-5D6AC3B2DCEC}" srcOrd="0" destOrd="0" presId="urn:microsoft.com/office/officeart/2005/8/layout/chevronAccent+Icon"/>
    <dgm:cxn modelId="{C9478291-67F6-401B-B9C9-4823815A364A}" srcId="{8B40DC1A-BDA8-4DFB-AE32-552CF6CF0C89}" destId="{91875833-7D89-4C13-871D-4E853679E9C0}" srcOrd="0" destOrd="0" parTransId="{099B3668-1DEF-4F80-86EB-E1A8F3BD9C90}" sibTransId="{88063226-4C18-4FF7-882B-00E739FABD7A}"/>
    <dgm:cxn modelId="{C27537D9-8899-4167-95DE-95395F48FAC0}" type="presParOf" srcId="{BDEB8AA8-373D-467A-9EFE-5D6AC3B2DCEC}" destId="{B096716E-F0E9-4C37-874D-A94156CD46B6}" srcOrd="0" destOrd="0" presId="urn:microsoft.com/office/officeart/2005/8/layout/chevronAccent+Icon"/>
    <dgm:cxn modelId="{D0ADEF76-D714-403C-B0CC-EFB94ABAB383}" type="presParOf" srcId="{B096716E-F0E9-4C37-874D-A94156CD46B6}" destId="{2313D867-9706-4F8F-90CD-05A6185C7A0C}" srcOrd="0" destOrd="0" presId="urn:microsoft.com/office/officeart/2005/8/layout/chevronAccent+Icon"/>
    <dgm:cxn modelId="{7CBCE391-BF8B-44B8-A22D-55769269377F}" type="presParOf" srcId="{B096716E-F0E9-4C37-874D-A94156CD46B6}" destId="{20C9B441-FFCA-44D2-92FA-211DF162D296}" srcOrd="1" destOrd="0" presId="urn:microsoft.com/office/officeart/2005/8/layout/chevronAccent+Icon"/>
    <dgm:cxn modelId="{8CD62FC6-31EB-4956-BFBF-BB833E754C38}" type="presParOf" srcId="{BDEB8AA8-373D-467A-9EFE-5D6AC3B2DCEC}" destId="{A376516C-A1E4-4C20-827C-DA7D3AC3880D}" srcOrd="1" destOrd="0" presId="urn:microsoft.com/office/officeart/2005/8/layout/chevronAccent+Icon"/>
    <dgm:cxn modelId="{88279D95-0586-4BF8-9073-B0C73477008A}" type="presParOf" srcId="{BDEB8AA8-373D-467A-9EFE-5D6AC3B2DCEC}" destId="{11F98533-8064-405D-90C2-5938A694CCB7}" srcOrd="2" destOrd="0" presId="urn:microsoft.com/office/officeart/2005/8/layout/chevronAccent+Icon"/>
    <dgm:cxn modelId="{99350321-D474-49D9-B795-6DC6A77F6300}" type="presParOf" srcId="{11F98533-8064-405D-90C2-5938A694CCB7}" destId="{AF1F1D6E-3EFD-4019-83D3-700331C6778E}" srcOrd="0" destOrd="0" presId="urn:microsoft.com/office/officeart/2005/8/layout/chevronAccent+Icon"/>
    <dgm:cxn modelId="{79A54D55-E165-4B48-9726-9A7225316F12}" type="presParOf" srcId="{11F98533-8064-405D-90C2-5938A694CCB7}" destId="{31B5A015-1ABC-447B-9FB3-E763B238F1EB}"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28BA67-4A47-4CFB-8F10-2A60C6748B8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3F73C55-AE24-420F-8977-D3AAB30079B8}">
      <dgm:prSet/>
      <dgm:spPr/>
      <dgm:t>
        <a:bodyPr/>
        <a:lstStyle/>
        <a:p>
          <a:r>
            <a:rPr lang="en-US" dirty="0"/>
            <a:t>AI </a:t>
          </a:r>
          <a:r>
            <a:rPr lang="en-US" dirty="0" err="1"/>
            <a:t>hỗ</a:t>
          </a:r>
          <a:r>
            <a:rPr lang="en-US" dirty="0"/>
            <a:t> </a:t>
          </a:r>
          <a:r>
            <a:rPr lang="en-US" dirty="0" err="1"/>
            <a:t>trợ</a:t>
          </a:r>
          <a:r>
            <a:rPr lang="en-US" dirty="0"/>
            <a:t> </a:t>
          </a:r>
          <a:r>
            <a:rPr lang="en-US" b="1" i="1" dirty="0"/>
            <a:t>HS</a:t>
          </a:r>
          <a:br>
            <a:rPr lang="en-US" b="1" i="1" dirty="0"/>
          </a:br>
          <a:r>
            <a:rPr lang="en-US" b="1" i="1" dirty="0" err="1"/>
            <a:t>học</a:t>
          </a:r>
          <a:r>
            <a:rPr lang="en-US" b="1" i="1" dirty="0"/>
            <a:t> </a:t>
          </a:r>
          <a:r>
            <a:rPr lang="en-US" b="1" i="1" dirty="0" err="1"/>
            <a:t>tập</a:t>
          </a:r>
          <a:r>
            <a:rPr lang="en-US" b="1" i="1" dirty="0"/>
            <a:t> </a:t>
          </a:r>
          <a:br>
            <a:rPr lang="en-US" b="1" dirty="0"/>
          </a:br>
          <a:r>
            <a:rPr lang="en-US" dirty="0" err="1"/>
            <a:t>để</a:t>
          </a:r>
          <a:r>
            <a:rPr lang="en-US" dirty="0"/>
            <a:t> </a:t>
          </a:r>
          <a:r>
            <a:rPr lang="en-US" dirty="0" err="1"/>
            <a:t>đạt</a:t>
          </a:r>
          <a:r>
            <a:rPr lang="en-US" dirty="0"/>
            <a:t> đ</a:t>
          </a:r>
          <a:r>
            <a:rPr lang="vi-VN" dirty="0"/>
            <a:t>ư</a:t>
          </a:r>
          <a:r>
            <a:rPr lang="en-US" dirty="0" err="1"/>
            <a:t>ợc</a:t>
          </a:r>
          <a:r>
            <a:rPr lang="en-US" dirty="0"/>
            <a:t> </a:t>
          </a:r>
          <a:r>
            <a:rPr lang="en-US" dirty="0" err="1"/>
            <a:t>mục</a:t>
          </a:r>
          <a:r>
            <a:rPr lang="en-US" dirty="0"/>
            <a:t> </a:t>
          </a:r>
          <a:r>
            <a:rPr lang="en-US" dirty="0" err="1"/>
            <a:t>tiêu</a:t>
          </a:r>
          <a:r>
            <a:rPr lang="en-US" dirty="0"/>
            <a:t> </a:t>
          </a:r>
          <a:r>
            <a:rPr lang="en-US" dirty="0" err="1"/>
            <a:t>học</a:t>
          </a:r>
          <a:r>
            <a:rPr lang="en-US" dirty="0"/>
            <a:t> </a:t>
          </a:r>
          <a:r>
            <a:rPr lang="en-US" dirty="0" err="1"/>
            <a:t>tập</a:t>
          </a:r>
          <a:r>
            <a:rPr lang="en-US" dirty="0"/>
            <a:t>.</a:t>
          </a:r>
        </a:p>
      </dgm:t>
    </dgm:pt>
    <dgm:pt modelId="{D4EBF60C-EFA0-4EA8-9490-BE81249E4D2E}" type="parTrans" cxnId="{04E5DF38-37CB-4008-B1EB-0784426BFD37}">
      <dgm:prSet/>
      <dgm:spPr/>
      <dgm:t>
        <a:bodyPr/>
        <a:lstStyle/>
        <a:p>
          <a:endParaRPr lang="en-US"/>
        </a:p>
      </dgm:t>
    </dgm:pt>
    <dgm:pt modelId="{720B0773-40E3-4FAE-8AF3-8D76869773F5}" type="sibTrans" cxnId="{04E5DF38-37CB-4008-B1EB-0784426BFD37}">
      <dgm:prSet/>
      <dgm:spPr/>
      <dgm:t>
        <a:bodyPr/>
        <a:lstStyle/>
        <a:p>
          <a:endParaRPr lang="en-US"/>
        </a:p>
      </dgm:t>
    </dgm:pt>
    <dgm:pt modelId="{28E99BAA-D474-4C33-926F-094B1DD5E439}">
      <dgm:prSet/>
      <dgm:spPr/>
      <dgm:t>
        <a:bodyPr/>
        <a:lstStyle/>
        <a:p>
          <a:r>
            <a:rPr lang="en-US" dirty="0">
              <a:solidFill>
                <a:srgbClr val="002060"/>
              </a:solidFill>
            </a:rPr>
            <a:t>AI </a:t>
          </a:r>
          <a:r>
            <a:rPr lang="en-US" dirty="0" err="1">
              <a:solidFill>
                <a:srgbClr val="002060"/>
              </a:solidFill>
            </a:rPr>
            <a:t>hỗ</a:t>
          </a:r>
          <a:r>
            <a:rPr lang="en-US" dirty="0">
              <a:solidFill>
                <a:srgbClr val="002060"/>
              </a:solidFill>
            </a:rPr>
            <a:t> </a:t>
          </a:r>
          <a:r>
            <a:rPr lang="en-US" dirty="0" err="1">
              <a:solidFill>
                <a:srgbClr val="002060"/>
              </a:solidFill>
            </a:rPr>
            <a:t>trợ</a:t>
          </a:r>
          <a:r>
            <a:rPr lang="en-US" b="1" dirty="0">
              <a:solidFill>
                <a:srgbClr val="002060"/>
              </a:solidFill>
            </a:rPr>
            <a:t> </a:t>
          </a:r>
          <a:r>
            <a:rPr lang="en-US" b="1" i="1" dirty="0">
              <a:solidFill>
                <a:srgbClr val="002060"/>
              </a:solidFill>
            </a:rPr>
            <a:t>HS </a:t>
          </a:r>
          <a:br>
            <a:rPr lang="en-US" b="1" i="1" dirty="0">
              <a:solidFill>
                <a:srgbClr val="002060"/>
              </a:solidFill>
            </a:rPr>
          </a:br>
          <a:r>
            <a:rPr lang="en-US" b="1" i="1" dirty="0" err="1">
              <a:solidFill>
                <a:srgbClr val="002060"/>
              </a:solidFill>
            </a:rPr>
            <a:t>thể</a:t>
          </a:r>
          <a:r>
            <a:rPr lang="en-US" b="1" i="1" dirty="0">
              <a:solidFill>
                <a:srgbClr val="002060"/>
              </a:solidFill>
            </a:rPr>
            <a:t> </a:t>
          </a:r>
          <a:r>
            <a:rPr lang="en-US" b="1" i="1" dirty="0" err="1">
              <a:solidFill>
                <a:srgbClr val="002060"/>
              </a:solidFill>
            </a:rPr>
            <a:t>hiện</a:t>
          </a:r>
          <a:r>
            <a:rPr lang="en-US" b="1" i="1" dirty="0">
              <a:solidFill>
                <a:srgbClr val="002060"/>
              </a:solidFill>
            </a:rPr>
            <a:t> </a:t>
          </a:r>
          <a:br>
            <a:rPr lang="en-US" b="1" dirty="0">
              <a:solidFill>
                <a:srgbClr val="002060"/>
              </a:solidFill>
            </a:rPr>
          </a:br>
          <a:r>
            <a:rPr lang="en-US" dirty="0">
              <a:solidFill>
                <a:srgbClr val="002060"/>
              </a:solidFill>
            </a:rPr>
            <a:t>đ</a:t>
          </a:r>
          <a:r>
            <a:rPr lang="vi-VN" dirty="0">
              <a:solidFill>
                <a:srgbClr val="002060"/>
              </a:solidFill>
            </a:rPr>
            <a:t>ư</a:t>
          </a:r>
          <a:r>
            <a:rPr lang="en-US" dirty="0" err="1">
              <a:solidFill>
                <a:srgbClr val="002060"/>
              </a:solidFill>
            </a:rPr>
            <a:t>ợc</a:t>
          </a:r>
          <a:r>
            <a:rPr lang="en-US" dirty="0">
              <a:solidFill>
                <a:srgbClr val="002060"/>
              </a:solidFill>
            </a:rPr>
            <a:t> </a:t>
          </a:r>
          <a:r>
            <a:rPr lang="en-US" dirty="0" err="1">
              <a:solidFill>
                <a:srgbClr val="002060"/>
              </a:solidFill>
            </a:rPr>
            <a:t>những</a:t>
          </a:r>
          <a:r>
            <a:rPr lang="en-US" dirty="0">
              <a:solidFill>
                <a:srgbClr val="002060"/>
              </a:solidFill>
            </a:rPr>
            <a:t> </a:t>
          </a:r>
          <a:r>
            <a:rPr lang="en-US" dirty="0" err="1">
              <a:solidFill>
                <a:srgbClr val="002060"/>
              </a:solidFill>
            </a:rPr>
            <a:t>gì</a:t>
          </a:r>
          <a:r>
            <a:rPr lang="en-US" dirty="0">
              <a:solidFill>
                <a:srgbClr val="002060"/>
              </a:solidFill>
            </a:rPr>
            <a:t> </a:t>
          </a:r>
          <a:r>
            <a:rPr lang="en-US" dirty="0" err="1">
              <a:solidFill>
                <a:srgbClr val="002060"/>
              </a:solidFill>
            </a:rPr>
            <a:t>đã</a:t>
          </a:r>
          <a:r>
            <a:rPr lang="en-US" dirty="0">
              <a:solidFill>
                <a:srgbClr val="002060"/>
              </a:solidFill>
            </a:rPr>
            <a:t> đ</a:t>
          </a:r>
          <a:r>
            <a:rPr lang="vi-VN" dirty="0">
              <a:solidFill>
                <a:srgbClr val="002060"/>
              </a:solidFill>
            </a:rPr>
            <a:t>ư</a:t>
          </a:r>
          <a:r>
            <a:rPr lang="en-US" dirty="0" err="1">
              <a:solidFill>
                <a:srgbClr val="002060"/>
              </a:solidFill>
            </a:rPr>
            <a:t>ợc</a:t>
          </a:r>
          <a:r>
            <a:rPr lang="en-US" dirty="0">
              <a:solidFill>
                <a:srgbClr val="002060"/>
              </a:solidFill>
            </a:rPr>
            <a:t> </a:t>
          </a:r>
          <a:r>
            <a:rPr lang="en-US" dirty="0" err="1">
              <a:solidFill>
                <a:srgbClr val="002060"/>
              </a:solidFill>
            </a:rPr>
            <a:t>học</a:t>
          </a:r>
          <a:r>
            <a:rPr lang="en-US" dirty="0">
              <a:solidFill>
                <a:srgbClr val="002060"/>
              </a:solidFill>
            </a:rPr>
            <a:t>.</a:t>
          </a:r>
        </a:p>
      </dgm:t>
    </dgm:pt>
    <dgm:pt modelId="{A0B56F55-23F3-4ABF-90B1-E18BF0889961}" type="parTrans" cxnId="{D9CB3856-4679-4D7D-8375-110C4DA2BFA6}">
      <dgm:prSet/>
      <dgm:spPr/>
      <dgm:t>
        <a:bodyPr/>
        <a:lstStyle/>
        <a:p>
          <a:endParaRPr lang="en-US"/>
        </a:p>
      </dgm:t>
    </dgm:pt>
    <dgm:pt modelId="{A3458595-D1FC-46F9-AA5D-72B6FF27E6AD}" type="sibTrans" cxnId="{D9CB3856-4679-4D7D-8375-110C4DA2BFA6}">
      <dgm:prSet/>
      <dgm:spPr/>
      <dgm:t>
        <a:bodyPr/>
        <a:lstStyle/>
        <a:p>
          <a:endParaRPr lang="en-US"/>
        </a:p>
      </dgm:t>
    </dgm:pt>
    <dgm:pt modelId="{69BF2271-D1BB-41B4-8E74-808D9313EDCF}">
      <dgm:prSet/>
      <dgm:spPr/>
      <dgm:t>
        <a:bodyPr/>
        <a:lstStyle/>
        <a:p>
          <a:r>
            <a:rPr lang="en-US" dirty="0">
              <a:solidFill>
                <a:srgbClr val="002060"/>
              </a:solidFill>
            </a:rPr>
            <a:t>AI </a:t>
          </a:r>
          <a:r>
            <a:rPr lang="en-US" dirty="0" err="1">
              <a:solidFill>
                <a:srgbClr val="002060"/>
              </a:solidFill>
            </a:rPr>
            <a:t>hỗ</a:t>
          </a:r>
          <a:r>
            <a:rPr lang="en-US" dirty="0">
              <a:solidFill>
                <a:srgbClr val="002060"/>
              </a:solidFill>
            </a:rPr>
            <a:t> </a:t>
          </a:r>
          <a:r>
            <a:rPr lang="en-US" dirty="0" err="1">
              <a:solidFill>
                <a:srgbClr val="002060"/>
              </a:solidFill>
            </a:rPr>
            <a:t>trợ</a:t>
          </a:r>
          <a:r>
            <a:rPr lang="en-US" dirty="0">
              <a:solidFill>
                <a:srgbClr val="002060"/>
              </a:solidFill>
            </a:rPr>
            <a:t> GV</a:t>
          </a:r>
          <a:br>
            <a:rPr lang="en-US" dirty="0">
              <a:solidFill>
                <a:srgbClr val="002060"/>
              </a:solidFill>
            </a:rPr>
          </a:br>
          <a:r>
            <a:rPr lang="en-US" b="1" i="1" dirty="0" err="1">
              <a:solidFill>
                <a:srgbClr val="002060"/>
              </a:solidFill>
            </a:rPr>
            <a:t>đánh</a:t>
          </a:r>
          <a:r>
            <a:rPr lang="en-US" b="1" i="1" dirty="0">
              <a:solidFill>
                <a:srgbClr val="002060"/>
              </a:solidFill>
            </a:rPr>
            <a:t> </a:t>
          </a:r>
          <a:r>
            <a:rPr lang="en-US" b="1" i="1" dirty="0" err="1">
              <a:solidFill>
                <a:srgbClr val="002060"/>
              </a:solidFill>
            </a:rPr>
            <a:t>giá</a:t>
          </a:r>
          <a:r>
            <a:rPr lang="en-US" b="1" i="1" dirty="0">
              <a:solidFill>
                <a:srgbClr val="002060"/>
              </a:solidFill>
            </a:rPr>
            <a:t> </a:t>
          </a:r>
          <a:br>
            <a:rPr lang="en-US" b="1" dirty="0">
              <a:solidFill>
                <a:srgbClr val="002060"/>
              </a:solidFill>
            </a:rPr>
          </a:br>
          <a:r>
            <a:rPr lang="en-US" dirty="0">
              <a:solidFill>
                <a:srgbClr val="002060"/>
              </a:solidFill>
            </a:rPr>
            <a:t>đ</a:t>
          </a:r>
          <a:r>
            <a:rPr lang="vi-VN" dirty="0">
              <a:solidFill>
                <a:srgbClr val="002060"/>
              </a:solidFill>
            </a:rPr>
            <a:t>ư</a:t>
          </a:r>
          <a:r>
            <a:rPr lang="en-US" dirty="0" err="1">
              <a:solidFill>
                <a:srgbClr val="002060"/>
              </a:solidFill>
            </a:rPr>
            <a:t>ợc</a:t>
          </a:r>
          <a:r>
            <a:rPr lang="en-US" dirty="0">
              <a:solidFill>
                <a:srgbClr val="002060"/>
              </a:solidFill>
            </a:rPr>
            <a:t> </a:t>
          </a:r>
          <a:r>
            <a:rPr lang="en-US" dirty="0" err="1">
              <a:solidFill>
                <a:srgbClr val="002060"/>
              </a:solidFill>
            </a:rPr>
            <a:t>năng</a:t>
          </a:r>
          <a:r>
            <a:rPr lang="en-US" dirty="0">
              <a:solidFill>
                <a:srgbClr val="002060"/>
              </a:solidFill>
            </a:rPr>
            <a:t> </a:t>
          </a:r>
          <a:r>
            <a:rPr lang="en-US" dirty="0" err="1">
              <a:solidFill>
                <a:srgbClr val="002060"/>
              </a:solidFill>
            </a:rPr>
            <a:t>lực</a:t>
          </a:r>
          <a:r>
            <a:rPr lang="en-US" dirty="0">
              <a:solidFill>
                <a:srgbClr val="002060"/>
              </a:solidFill>
            </a:rPr>
            <a:t> </a:t>
          </a:r>
          <a:r>
            <a:rPr lang="en-US" dirty="0" err="1">
              <a:solidFill>
                <a:srgbClr val="002060"/>
              </a:solidFill>
            </a:rPr>
            <a:t>của</a:t>
          </a:r>
          <a:r>
            <a:rPr lang="en-US" dirty="0">
              <a:solidFill>
                <a:srgbClr val="002060"/>
              </a:solidFill>
            </a:rPr>
            <a:t> </a:t>
          </a:r>
          <a:r>
            <a:rPr lang="en-US" dirty="0" err="1">
              <a:solidFill>
                <a:srgbClr val="002060"/>
              </a:solidFill>
            </a:rPr>
            <a:t>học</a:t>
          </a:r>
          <a:r>
            <a:rPr lang="en-US" dirty="0">
              <a:solidFill>
                <a:srgbClr val="002060"/>
              </a:solidFill>
            </a:rPr>
            <a:t> </a:t>
          </a:r>
          <a:r>
            <a:rPr lang="en-US" dirty="0" err="1">
              <a:solidFill>
                <a:srgbClr val="002060"/>
              </a:solidFill>
            </a:rPr>
            <a:t>sinh</a:t>
          </a:r>
          <a:r>
            <a:rPr lang="en-US" dirty="0">
              <a:solidFill>
                <a:srgbClr val="002060"/>
              </a:solidFill>
            </a:rPr>
            <a:t>.</a:t>
          </a:r>
        </a:p>
      </dgm:t>
    </dgm:pt>
    <dgm:pt modelId="{FB4571E5-FA9B-4234-9483-6CD7AC464767}" type="parTrans" cxnId="{6EEBF7F2-B96E-406F-B7EF-6B10245ADC20}">
      <dgm:prSet/>
      <dgm:spPr/>
      <dgm:t>
        <a:bodyPr/>
        <a:lstStyle/>
        <a:p>
          <a:endParaRPr lang="en-US"/>
        </a:p>
      </dgm:t>
    </dgm:pt>
    <dgm:pt modelId="{52182EB0-3FBE-4ECF-A9A3-17A3939C1779}" type="sibTrans" cxnId="{6EEBF7F2-B96E-406F-B7EF-6B10245ADC20}">
      <dgm:prSet/>
      <dgm:spPr/>
      <dgm:t>
        <a:bodyPr/>
        <a:lstStyle/>
        <a:p>
          <a:endParaRPr lang="en-US"/>
        </a:p>
      </dgm:t>
    </dgm:pt>
    <dgm:pt modelId="{966BCFC3-F8A3-4C15-8CEB-A629BB89692D}">
      <dgm:prSet/>
      <dgm:spPr/>
      <dgm:t>
        <a:bodyPr/>
        <a:lstStyle/>
        <a:p>
          <a:r>
            <a:rPr lang="en-US" dirty="0"/>
            <a:t>AI </a:t>
          </a:r>
          <a:r>
            <a:rPr lang="en-US" dirty="0" err="1"/>
            <a:t>hỗ</a:t>
          </a:r>
          <a:r>
            <a:rPr lang="en-US" dirty="0"/>
            <a:t> </a:t>
          </a:r>
          <a:r>
            <a:rPr lang="en-US" dirty="0" err="1"/>
            <a:t>trợ</a:t>
          </a:r>
          <a:r>
            <a:rPr lang="en-US" dirty="0"/>
            <a:t> GV </a:t>
          </a:r>
          <a:br>
            <a:rPr lang="en-US" dirty="0"/>
          </a:br>
          <a:r>
            <a:rPr lang="en-US" b="1" i="1" dirty="0" err="1"/>
            <a:t>quản</a:t>
          </a:r>
          <a:r>
            <a:rPr lang="en-US" b="1" i="1" dirty="0"/>
            <a:t> </a:t>
          </a:r>
          <a:r>
            <a:rPr lang="en-US" b="1" i="1" dirty="0" err="1"/>
            <a:t>lý</a:t>
          </a:r>
          <a:br>
            <a:rPr lang="en-US" b="1" dirty="0"/>
          </a:br>
          <a:r>
            <a:rPr lang="en-US" dirty="0" err="1"/>
            <a:t>lớp</a:t>
          </a:r>
          <a:r>
            <a:rPr lang="en-US" dirty="0"/>
            <a:t> </a:t>
          </a:r>
          <a:r>
            <a:rPr lang="en-US" dirty="0" err="1"/>
            <a:t>học</a:t>
          </a:r>
          <a:endParaRPr lang="en-US" dirty="0"/>
        </a:p>
      </dgm:t>
    </dgm:pt>
    <dgm:pt modelId="{51479C4D-06B5-4069-99D4-7885FFAF9C87}" type="parTrans" cxnId="{FF15A3E5-2AF1-4032-ADD1-7511BF14F896}">
      <dgm:prSet/>
      <dgm:spPr/>
      <dgm:t>
        <a:bodyPr/>
        <a:lstStyle/>
        <a:p>
          <a:endParaRPr lang="en-US"/>
        </a:p>
      </dgm:t>
    </dgm:pt>
    <dgm:pt modelId="{6ADF6EB5-96C2-482B-A5D5-57EFFF6FF28E}" type="sibTrans" cxnId="{FF15A3E5-2AF1-4032-ADD1-7511BF14F896}">
      <dgm:prSet/>
      <dgm:spPr/>
      <dgm:t>
        <a:bodyPr/>
        <a:lstStyle/>
        <a:p>
          <a:endParaRPr lang="en-US"/>
        </a:p>
      </dgm:t>
    </dgm:pt>
    <dgm:pt modelId="{AC11044B-0F4F-4F46-BC5A-32181D268BE1}">
      <dgm:prSet/>
      <dgm:spPr/>
      <dgm:t>
        <a:bodyPr/>
        <a:lstStyle/>
        <a:p>
          <a:r>
            <a:rPr lang="en-US" dirty="0"/>
            <a:t>AI </a:t>
          </a:r>
          <a:r>
            <a:rPr lang="en-US" dirty="0" err="1"/>
            <a:t>hỗ</a:t>
          </a:r>
          <a:r>
            <a:rPr lang="en-US" dirty="0"/>
            <a:t> </a:t>
          </a:r>
          <a:r>
            <a:rPr lang="en-US" dirty="0" err="1"/>
            <a:t>trợ</a:t>
          </a:r>
          <a:r>
            <a:rPr lang="en-US" dirty="0"/>
            <a:t> GV </a:t>
          </a:r>
          <a:r>
            <a:rPr lang="en-US" b="1" i="1" dirty="0" err="1"/>
            <a:t>soạn</a:t>
          </a:r>
          <a:r>
            <a:rPr lang="en-US" b="1" i="1" dirty="0"/>
            <a:t> </a:t>
          </a:r>
          <a:r>
            <a:rPr lang="en-US" b="1" i="1" dirty="0" err="1"/>
            <a:t>giảng</a:t>
          </a:r>
          <a:endParaRPr lang="en-US" b="1" i="1" dirty="0"/>
        </a:p>
      </dgm:t>
    </dgm:pt>
    <dgm:pt modelId="{7C0A3174-D19E-43A5-924E-09F6D58DF91F}" type="parTrans" cxnId="{4CC9D373-A536-4039-BCF5-299653ACED62}">
      <dgm:prSet/>
      <dgm:spPr/>
      <dgm:t>
        <a:bodyPr/>
        <a:lstStyle/>
        <a:p>
          <a:endParaRPr lang="en-US"/>
        </a:p>
      </dgm:t>
    </dgm:pt>
    <dgm:pt modelId="{2A54156C-D63D-4C74-8076-CAC3190549CA}" type="sibTrans" cxnId="{4CC9D373-A536-4039-BCF5-299653ACED62}">
      <dgm:prSet/>
      <dgm:spPr/>
      <dgm:t>
        <a:bodyPr/>
        <a:lstStyle/>
        <a:p>
          <a:endParaRPr lang="en-US"/>
        </a:p>
      </dgm:t>
    </dgm:pt>
    <dgm:pt modelId="{71289BBA-ACA6-4DEA-BE05-B8FB056355B6}">
      <dgm:prSet/>
      <dgm:spPr/>
      <dgm:t>
        <a:bodyPr/>
        <a:lstStyle/>
        <a:p>
          <a:r>
            <a:rPr lang="en-US" dirty="0"/>
            <a:t>AI </a:t>
          </a:r>
          <a:r>
            <a:rPr lang="en-US" dirty="0" err="1"/>
            <a:t>hỗ</a:t>
          </a:r>
          <a:r>
            <a:rPr lang="en-US" dirty="0"/>
            <a:t> </a:t>
          </a:r>
          <a:r>
            <a:rPr lang="en-US" dirty="0" err="1"/>
            <a:t>trợ</a:t>
          </a:r>
          <a:r>
            <a:rPr lang="en-US" dirty="0"/>
            <a:t> HS </a:t>
          </a:r>
          <a:br>
            <a:rPr lang="en-US" dirty="0"/>
          </a:br>
          <a:r>
            <a:rPr lang="en-US" b="1" i="1" dirty="0" err="1"/>
            <a:t>cộng</a:t>
          </a:r>
          <a:r>
            <a:rPr lang="en-US" b="1" i="1" dirty="0"/>
            <a:t> </a:t>
          </a:r>
          <a:r>
            <a:rPr lang="en-US" b="1" i="1" dirty="0" err="1"/>
            <a:t>tác</a:t>
          </a:r>
          <a:r>
            <a:rPr lang="en-US" b="1" i="1" dirty="0"/>
            <a:t> </a:t>
          </a:r>
          <a:br>
            <a:rPr lang="en-US" b="1" dirty="0"/>
          </a:br>
          <a:r>
            <a:rPr lang="en-US" dirty="0" err="1"/>
            <a:t>trong</a:t>
          </a:r>
          <a:r>
            <a:rPr lang="en-US" dirty="0"/>
            <a:t> </a:t>
          </a:r>
          <a:r>
            <a:rPr lang="en-US" dirty="0" err="1"/>
            <a:t>quá</a:t>
          </a:r>
          <a:r>
            <a:rPr lang="en-US" dirty="0"/>
            <a:t> </a:t>
          </a:r>
          <a:r>
            <a:rPr lang="en-US" dirty="0" err="1"/>
            <a:t>trình</a:t>
          </a:r>
          <a:r>
            <a:rPr lang="en-US" dirty="0"/>
            <a:t> </a:t>
          </a:r>
          <a:r>
            <a:rPr lang="en-US" dirty="0" err="1"/>
            <a:t>học</a:t>
          </a:r>
          <a:r>
            <a:rPr lang="en-US" dirty="0"/>
            <a:t>. </a:t>
          </a:r>
        </a:p>
      </dgm:t>
    </dgm:pt>
    <dgm:pt modelId="{83550532-7721-47B4-996E-4803F7AA7C1A}" type="parTrans" cxnId="{040AA948-F42A-42B9-86EC-AD67AF60A6E9}">
      <dgm:prSet/>
      <dgm:spPr/>
      <dgm:t>
        <a:bodyPr/>
        <a:lstStyle/>
        <a:p>
          <a:endParaRPr lang="en-US"/>
        </a:p>
      </dgm:t>
    </dgm:pt>
    <dgm:pt modelId="{696D8209-BB8F-4958-A952-329F1573F4F9}" type="sibTrans" cxnId="{040AA948-F42A-42B9-86EC-AD67AF60A6E9}">
      <dgm:prSet/>
      <dgm:spPr/>
      <dgm:t>
        <a:bodyPr/>
        <a:lstStyle/>
        <a:p>
          <a:endParaRPr lang="en-US"/>
        </a:p>
      </dgm:t>
    </dgm:pt>
    <dgm:pt modelId="{C7ACA98B-F393-4C5C-8031-5CDAEFEC6C5D}" type="pres">
      <dgm:prSet presAssocID="{DF28BA67-4A47-4CFB-8F10-2A60C6748B86}" presName="diagram" presStyleCnt="0">
        <dgm:presLayoutVars>
          <dgm:dir/>
          <dgm:resizeHandles val="exact"/>
        </dgm:presLayoutVars>
      </dgm:prSet>
      <dgm:spPr/>
    </dgm:pt>
    <dgm:pt modelId="{EAEEF2F6-1787-463A-8051-805D415E0321}" type="pres">
      <dgm:prSet presAssocID="{43F73C55-AE24-420F-8977-D3AAB30079B8}" presName="node" presStyleLbl="node1" presStyleIdx="0" presStyleCnt="6">
        <dgm:presLayoutVars>
          <dgm:bulletEnabled val="1"/>
        </dgm:presLayoutVars>
      </dgm:prSet>
      <dgm:spPr/>
    </dgm:pt>
    <dgm:pt modelId="{FCC6A8F0-88D6-4BB1-B43F-8F7CF8F9A19B}" type="pres">
      <dgm:prSet presAssocID="{720B0773-40E3-4FAE-8AF3-8D76869773F5}" presName="sibTrans" presStyleCnt="0"/>
      <dgm:spPr/>
    </dgm:pt>
    <dgm:pt modelId="{4433A46F-6F30-4B6C-93F3-BBABEBCE8C88}" type="pres">
      <dgm:prSet presAssocID="{28E99BAA-D474-4C33-926F-094B1DD5E439}" presName="node" presStyleLbl="node1" presStyleIdx="1" presStyleCnt="6">
        <dgm:presLayoutVars>
          <dgm:bulletEnabled val="1"/>
        </dgm:presLayoutVars>
      </dgm:prSet>
      <dgm:spPr/>
    </dgm:pt>
    <dgm:pt modelId="{AB435D51-2556-4D0E-B715-B4BFD21976CE}" type="pres">
      <dgm:prSet presAssocID="{A3458595-D1FC-46F9-AA5D-72B6FF27E6AD}" presName="sibTrans" presStyleCnt="0"/>
      <dgm:spPr/>
    </dgm:pt>
    <dgm:pt modelId="{68BF1CB3-5CBB-4A77-AD39-50F4156F5EFF}" type="pres">
      <dgm:prSet presAssocID="{71289BBA-ACA6-4DEA-BE05-B8FB056355B6}" presName="node" presStyleLbl="node1" presStyleIdx="2" presStyleCnt="6">
        <dgm:presLayoutVars>
          <dgm:bulletEnabled val="1"/>
        </dgm:presLayoutVars>
      </dgm:prSet>
      <dgm:spPr/>
    </dgm:pt>
    <dgm:pt modelId="{E188509F-3C0D-4BE4-BE53-66B4B2B85798}" type="pres">
      <dgm:prSet presAssocID="{696D8209-BB8F-4958-A952-329F1573F4F9}" presName="sibTrans" presStyleCnt="0"/>
      <dgm:spPr/>
    </dgm:pt>
    <dgm:pt modelId="{3C13E51F-5923-42A5-9F32-ECE60023E964}" type="pres">
      <dgm:prSet presAssocID="{69BF2271-D1BB-41B4-8E74-808D9313EDCF}" presName="node" presStyleLbl="node1" presStyleIdx="3" presStyleCnt="6">
        <dgm:presLayoutVars>
          <dgm:bulletEnabled val="1"/>
        </dgm:presLayoutVars>
      </dgm:prSet>
      <dgm:spPr/>
    </dgm:pt>
    <dgm:pt modelId="{0CA487C3-D376-4F8F-904B-5A1818AD22EA}" type="pres">
      <dgm:prSet presAssocID="{52182EB0-3FBE-4ECF-A9A3-17A3939C1779}" presName="sibTrans" presStyleCnt="0"/>
      <dgm:spPr/>
    </dgm:pt>
    <dgm:pt modelId="{738681A7-24D3-4710-9345-A42627BEA9FA}" type="pres">
      <dgm:prSet presAssocID="{966BCFC3-F8A3-4C15-8CEB-A629BB89692D}" presName="node" presStyleLbl="node1" presStyleIdx="4" presStyleCnt="6">
        <dgm:presLayoutVars>
          <dgm:bulletEnabled val="1"/>
        </dgm:presLayoutVars>
      </dgm:prSet>
      <dgm:spPr/>
    </dgm:pt>
    <dgm:pt modelId="{47E8460A-ED10-4786-991F-372260FC4D18}" type="pres">
      <dgm:prSet presAssocID="{6ADF6EB5-96C2-482B-A5D5-57EFFF6FF28E}" presName="sibTrans" presStyleCnt="0"/>
      <dgm:spPr/>
    </dgm:pt>
    <dgm:pt modelId="{B7B27FFB-58DE-4F6C-B984-5C26C9BCA021}" type="pres">
      <dgm:prSet presAssocID="{AC11044B-0F4F-4F46-BC5A-32181D268BE1}" presName="node" presStyleLbl="node1" presStyleIdx="5" presStyleCnt="6">
        <dgm:presLayoutVars>
          <dgm:bulletEnabled val="1"/>
        </dgm:presLayoutVars>
      </dgm:prSet>
      <dgm:spPr/>
    </dgm:pt>
  </dgm:ptLst>
  <dgm:cxnLst>
    <dgm:cxn modelId="{35B00F06-3044-46BC-A799-0BA2C56C4F6D}" type="presOf" srcId="{43F73C55-AE24-420F-8977-D3AAB30079B8}" destId="{EAEEF2F6-1787-463A-8051-805D415E0321}" srcOrd="0" destOrd="0" presId="urn:microsoft.com/office/officeart/2005/8/layout/default"/>
    <dgm:cxn modelId="{46786C37-D384-4196-897E-E7B420D294F5}" type="presOf" srcId="{69BF2271-D1BB-41B4-8E74-808D9313EDCF}" destId="{3C13E51F-5923-42A5-9F32-ECE60023E964}" srcOrd="0" destOrd="0" presId="urn:microsoft.com/office/officeart/2005/8/layout/default"/>
    <dgm:cxn modelId="{04E5DF38-37CB-4008-B1EB-0784426BFD37}" srcId="{DF28BA67-4A47-4CFB-8F10-2A60C6748B86}" destId="{43F73C55-AE24-420F-8977-D3AAB30079B8}" srcOrd="0" destOrd="0" parTransId="{D4EBF60C-EFA0-4EA8-9490-BE81249E4D2E}" sibTransId="{720B0773-40E3-4FAE-8AF3-8D76869773F5}"/>
    <dgm:cxn modelId="{040AA948-F42A-42B9-86EC-AD67AF60A6E9}" srcId="{DF28BA67-4A47-4CFB-8F10-2A60C6748B86}" destId="{71289BBA-ACA6-4DEA-BE05-B8FB056355B6}" srcOrd="2" destOrd="0" parTransId="{83550532-7721-47B4-996E-4803F7AA7C1A}" sibTransId="{696D8209-BB8F-4958-A952-329F1573F4F9}"/>
    <dgm:cxn modelId="{2030384B-2B05-4403-915A-71C0E8A6CC5C}" type="presOf" srcId="{28E99BAA-D474-4C33-926F-094B1DD5E439}" destId="{4433A46F-6F30-4B6C-93F3-BBABEBCE8C88}" srcOrd="0" destOrd="0" presId="urn:microsoft.com/office/officeart/2005/8/layout/default"/>
    <dgm:cxn modelId="{4CC9D373-A536-4039-BCF5-299653ACED62}" srcId="{DF28BA67-4A47-4CFB-8F10-2A60C6748B86}" destId="{AC11044B-0F4F-4F46-BC5A-32181D268BE1}" srcOrd="5" destOrd="0" parTransId="{7C0A3174-D19E-43A5-924E-09F6D58DF91F}" sibTransId="{2A54156C-D63D-4C74-8076-CAC3190549CA}"/>
    <dgm:cxn modelId="{57889A74-76A8-4680-B733-5B0E64C744D4}" type="presOf" srcId="{DF28BA67-4A47-4CFB-8F10-2A60C6748B86}" destId="{C7ACA98B-F393-4C5C-8031-5CDAEFEC6C5D}" srcOrd="0" destOrd="0" presId="urn:microsoft.com/office/officeart/2005/8/layout/default"/>
    <dgm:cxn modelId="{D9CB3856-4679-4D7D-8375-110C4DA2BFA6}" srcId="{DF28BA67-4A47-4CFB-8F10-2A60C6748B86}" destId="{28E99BAA-D474-4C33-926F-094B1DD5E439}" srcOrd="1" destOrd="0" parTransId="{A0B56F55-23F3-4ABF-90B1-E18BF0889961}" sibTransId="{A3458595-D1FC-46F9-AA5D-72B6FF27E6AD}"/>
    <dgm:cxn modelId="{F2EF5A76-948B-4325-89C2-D812E0FDD258}" type="presOf" srcId="{AC11044B-0F4F-4F46-BC5A-32181D268BE1}" destId="{B7B27FFB-58DE-4F6C-B984-5C26C9BCA021}" srcOrd="0" destOrd="0" presId="urn:microsoft.com/office/officeart/2005/8/layout/default"/>
    <dgm:cxn modelId="{E64F4ABA-13F2-4D06-8313-FCA768786F6E}" type="presOf" srcId="{966BCFC3-F8A3-4C15-8CEB-A629BB89692D}" destId="{738681A7-24D3-4710-9345-A42627BEA9FA}" srcOrd="0" destOrd="0" presId="urn:microsoft.com/office/officeart/2005/8/layout/default"/>
    <dgm:cxn modelId="{5325AFD5-793C-47B0-9ABF-B0FC3ACD95AA}" type="presOf" srcId="{71289BBA-ACA6-4DEA-BE05-B8FB056355B6}" destId="{68BF1CB3-5CBB-4A77-AD39-50F4156F5EFF}" srcOrd="0" destOrd="0" presId="urn:microsoft.com/office/officeart/2005/8/layout/default"/>
    <dgm:cxn modelId="{FF15A3E5-2AF1-4032-ADD1-7511BF14F896}" srcId="{DF28BA67-4A47-4CFB-8F10-2A60C6748B86}" destId="{966BCFC3-F8A3-4C15-8CEB-A629BB89692D}" srcOrd="4" destOrd="0" parTransId="{51479C4D-06B5-4069-99D4-7885FFAF9C87}" sibTransId="{6ADF6EB5-96C2-482B-A5D5-57EFFF6FF28E}"/>
    <dgm:cxn modelId="{6EEBF7F2-B96E-406F-B7EF-6B10245ADC20}" srcId="{DF28BA67-4A47-4CFB-8F10-2A60C6748B86}" destId="{69BF2271-D1BB-41B4-8E74-808D9313EDCF}" srcOrd="3" destOrd="0" parTransId="{FB4571E5-FA9B-4234-9483-6CD7AC464767}" sibTransId="{52182EB0-3FBE-4ECF-A9A3-17A3939C1779}"/>
    <dgm:cxn modelId="{86F650BD-F694-412B-8C7C-5D595F7453C2}" type="presParOf" srcId="{C7ACA98B-F393-4C5C-8031-5CDAEFEC6C5D}" destId="{EAEEF2F6-1787-463A-8051-805D415E0321}" srcOrd="0" destOrd="0" presId="urn:microsoft.com/office/officeart/2005/8/layout/default"/>
    <dgm:cxn modelId="{DFC9F05F-C05E-4E40-B1F6-FD4F555ABF1F}" type="presParOf" srcId="{C7ACA98B-F393-4C5C-8031-5CDAEFEC6C5D}" destId="{FCC6A8F0-88D6-4BB1-B43F-8F7CF8F9A19B}" srcOrd="1" destOrd="0" presId="urn:microsoft.com/office/officeart/2005/8/layout/default"/>
    <dgm:cxn modelId="{0DF77FF4-A845-4A81-A19B-530C33736B1F}" type="presParOf" srcId="{C7ACA98B-F393-4C5C-8031-5CDAEFEC6C5D}" destId="{4433A46F-6F30-4B6C-93F3-BBABEBCE8C88}" srcOrd="2" destOrd="0" presId="urn:microsoft.com/office/officeart/2005/8/layout/default"/>
    <dgm:cxn modelId="{095B3D13-5F12-4407-A7DC-815D08FA3950}" type="presParOf" srcId="{C7ACA98B-F393-4C5C-8031-5CDAEFEC6C5D}" destId="{AB435D51-2556-4D0E-B715-B4BFD21976CE}" srcOrd="3" destOrd="0" presId="urn:microsoft.com/office/officeart/2005/8/layout/default"/>
    <dgm:cxn modelId="{128E6EB6-A3A5-493A-B755-954B57B57F03}" type="presParOf" srcId="{C7ACA98B-F393-4C5C-8031-5CDAEFEC6C5D}" destId="{68BF1CB3-5CBB-4A77-AD39-50F4156F5EFF}" srcOrd="4" destOrd="0" presId="urn:microsoft.com/office/officeart/2005/8/layout/default"/>
    <dgm:cxn modelId="{7ADA1ECA-9A76-4BB3-978F-3C4F3130FF71}" type="presParOf" srcId="{C7ACA98B-F393-4C5C-8031-5CDAEFEC6C5D}" destId="{E188509F-3C0D-4BE4-BE53-66B4B2B85798}" srcOrd="5" destOrd="0" presId="urn:microsoft.com/office/officeart/2005/8/layout/default"/>
    <dgm:cxn modelId="{118BE02B-B40C-4AC5-8395-23C7701C5E47}" type="presParOf" srcId="{C7ACA98B-F393-4C5C-8031-5CDAEFEC6C5D}" destId="{3C13E51F-5923-42A5-9F32-ECE60023E964}" srcOrd="6" destOrd="0" presId="urn:microsoft.com/office/officeart/2005/8/layout/default"/>
    <dgm:cxn modelId="{166C496F-E3E3-4AD9-A52C-0BFBEAD83FF2}" type="presParOf" srcId="{C7ACA98B-F393-4C5C-8031-5CDAEFEC6C5D}" destId="{0CA487C3-D376-4F8F-904B-5A1818AD22EA}" srcOrd="7" destOrd="0" presId="urn:microsoft.com/office/officeart/2005/8/layout/default"/>
    <dgm:cxn modelId="{1FB15DB6-70C0-4F78-927E-85EA6DCB52C9}" type="presParOf" srcId="{C7ACA98B-F393-4C5C-8031-5CDAEFEC6C5D}" destId="{738681A7-24D3-4710-9345-A42627BEA9FA}" srcOrd="8" destOrd="0" presId="urn:microsoft.com/office/officeart/2005/8/layout/default"/>
    <dgm:cxn modelId="{C79F4987-800F-4EC7-90EE-BDFD3D316A3B}" type="presParOf" srcId="{C7ACA98B-F393-4C5C-8031-5CDAEFEC6C5D}" destId="{47E8460A-ED10-4786-991F-372260FC4D18}" srcOrd="9" destOrd="0" presId="urn:microsoft.com/office/officeart/2005/8/layout/default"/>
    <dgm:cxn modelId="{D95007A1-C68A-427A-8F58-E1355B533CA9}" type="presParOf" srcId="{C7ACA98B-F393-4C5C-8031-5CDAEFEC6C5D}" destId="{B7B27FFB-58DE-4F6C-B984-5C26C9BCA021}" srcOrd="1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40DC1A-BDA8-4DFB-AE32-552CF6CF0C89}" type="doc">
      <dgm:prSet loTypeId="urn:microsoft.com/office/officeart/2005/8/layout/chevronAccent+Icon" loCatId="process" qsTypeId="urn:microsoft.com/office/officeart/2005/8/quickstyle/simple1" qsCatId="simple" csTypeId="urn:microsoft.com/office/officeart/2005/8/colors/accent5_2" csCatId="accent5" phldr="1"/>
      <dgm:spPr/>
      <dgm:t>
        <a:bodyPr/>
        <a:lstStyle/>
        <a:p>
          <a:endParaRPr lang="en-US"/>
        </a:p>
      </dgm:t>
    </dgm:pt>
    <dgm:pt modelId="{2026C0C0-DB77-4ED7-A6E1-025AD4A42C8A}">
      <dgm:prSet/>
      <dgm:spPr/>
      <dgm:t>
        <a:bodyPr/>
        <a:lstStyle/>
        <a:p>
          <a:r>
            <a:rPr lang="en-US" b="0" dirty="0" err="1"/>
            <a:t>Danh</a:t>
          </a:r>
          <a:r>
            <a:rPr lang="en-US" b="0" dirty="0"/>
            <a:t> </a:t>
          </a:r>
          <a:r>
            <a:rPr lang="en-US" b="0" dirty="0" err="1"/>
            <a:t>từ</a:t>
          </a:r>
          <a:endParaRPr lang="en-US" b="0" dirty="0"/>
        </a:p>
      </dgm:t>
    </dgm:pt>
    <dgm:pt modelId="{BE2DA22D-97D3-4532-8968-B905B3433D73}" type="parTrans" cxnId="{222B54D5-5091-45EB-930E-683835906D8B}">
      <dgm:prSet/>
      <dgm:spPr/>
      <dgm:t>
        <a:bodyPr/>
        <a:lstStyle/>
        <a:p>
          <a:endParaRPr lang="en-US"/>
        </a:p>
      </dgm:t>
    </dgm:pt>
    <dgm:pt modelId="{2A7BE328-B4D0-4CF8-A071-40C0CB377972}" type="sibTrans" cxnId="{222B54D5-5091-45EB-930E-683835906D8B}">
      <dgm:prSet/>
      <dgm:spPr/>
      <dgm:t>
        <a:bodyPr/>
        <a:lstStyle/>
        <a:p>
          <a:endParaRPr lang="en-US"/>
        </a:p>
      </dgm:t>
    </dgm:pt>
    <dgm:pt modelId="{C26C6AD1-F5AF-4CF7-800C-A80A36B7FEE2}">
      <dgm:prSet/>
      <dgm:spPr/>
      <dgm:t>
        <a:bodyPr/>
        <a:lstStyle/>
        <a:p>
          <a:r>
            <a:rPr lang="en-US" b="0" dirty="0" err="1"/>
            <a:t>Thay</a:t>
          </a:r>
          <a:r>
            <a:rPr lang="en-US" b="0" dirty="0"/>
            <a:t> </a:t>
          </a:r>
          <a:r>
            <a:rPr lang="en-US" b="0" dirty="0" err="1"/>
            <a:t>đổi</a:t>
          </a:r>
          <a:r>
            <a:rPr lang="en-US" b="0" dirty="0"/>
            <a:t> </a:t>
          </a:r>
          <a:r>
            <a:rPr lang="en-US" b="0" dirty="0" err="1"/>
            <a:t>nhanh</a:t>
          </a:r>
          <a:endParaRPr lang="en-US" b="0" dirty="0"/>
        </a:p>
      </dgm:t>
    </dgm:pt>
    <dgm:pt modelId="{E7B44DBC-CCBE-44CD-8A0B-575BA3588E97}" type="parTrans" cxnId="{658BCFF0-765F-466C-B2D8-43A8BCEE5BDC}">
      <dgm:prSet/>
      <dgm:spPr/>
      <dgm:t>
        <a:bodyPr/>
        <a:lstStyle/>
        <a:p>
          <a:endParaRPr lang="en-US"/>
        </a:p>
      </dgm:t>
    </dgm:pt>
    <dgm:pt modelId="{06BB50A9-892A-4563-BCCC-A65535A2F634}" type="sibTrans" cxnId="{658BCFF0-765F-466C-B2D8-43A8BCEE5BDC}">
      <dgm:prSet/>
      <dgm:spPr/>
      <dgm:t>
        <a:bodyPr/>
        <a:lstStyle/>
        <a:p>
          <a:endParaRPr lang="en-US"/>
        </a:p>
      </dgm:t>
    </dgm:pt>
    <dgm:pt modelId="{BDEB8AA8-373D-467A-9EFE-5D6AC3B2DCEC}" type="pres">
      <dgm:prSet presAssocID="{8B40DC1A-BDA8-4DFB-AE32-552CF6CF0C89}" presName="Name0" presStyleCnt="0">
        <dgm:presLayoutVars>
          <dgm:dir/>
          <dgm:resizeHandles val="exact"/>
        </dgm:presLayoutVars>
      </dgm:prSet>
      <dgm:spPr/>
    </dgm:pt>
    <dgm:pt modelId="{BBE0E9EA-3E87-4732-931F-D959BAEECE6F}" type="pres">
      <dgm:prSet presAssocID="{2026C0C0-DB77-4ED7-A6E1-025AD4A42C8A}" presName="composite" presStyleCnt="0"/>
      <dgm:spPr/>
    </dgm:pt>
    <dgm:pt modelId="{C6AB0DBD-DCF9-4F21-B3E5-86BCBA556059}" type="pres">
      <dgm:prSet presAssocID="{2026C0C0-DB77-4ED7-A6E1-025AD4A42C8A}" presName="bgChev" presStyleLbl="node1" presStyleIdx="0" presStyleCnt="2" custLinFactNeighborY="8276"/>
      <dgm:spPr/>
    </dgm:pt>
    <dgm:pt modelId="{19643F67-2AB7-428A-AC64-189D61FAEC99}" type="pres">
      <dgm:prSet presAssocID="{2026C0C0-DB77-4ED7-A6E1-025AD4A42C8A}" presName="txNode" presStyleLbl="fgAcc1" presStyleIdx="0" presStyleCnt="2">
        <dgm:presLayoutVars>
          <dgm:bulletEnabled val="1"/>
        </dgm:presLayoutVars>
      </dgm:prSet>
      <dgm:spPr/>
    </dgm:pt>
    <dgm:pt modelId="{4C387D36-E049-416E-986A-281C8389FDB1}" type="pres">
      <dgm:prSet presAssocID="{2A7BE328-B4D0-4CF8-A071-40C0CB377972}" presName="compositeSpace" presStyleCnt="0"/>
      <dgm:spPr/>
    </dgm:pt>
    <dgm:pt modelId="{66169BE3-C0EE-488E-8657-8E8D0DB0AA57}" type="pres">
      <dgm:prSet presAssocID="{C26C6AD1-F5AF-4CF7-800C-A80A36B7FEE2}" presName="composite" presStyleCnt="0"/>
      <dgm:spPr/>
    </dgm:pt>
    <dgm:pt modelId="{350CB6FA-C317-407A-A519-36B3A21157DB}" type="pres">
      <dgm:prSet presAssocID="{C26C6AD1-F5AF-4CF7-800C-A80A36B7FEE2}" presName="bgChev" presStyleLbl="node1" presStyleIdx="1" presStyleCnt="2"/>
      <dgm:spPr/>
    </dgm:pt>
    <dgm:pt modelId="{7A805922-3A7D-4490-A144-8282DF82976A}" type="pres">
      <dgm:prSet presAssocID="{C26C6AD1-F5AF-4CF7-800C-A80A36B7FEE2}" presName="txNode" presStyleLbl="fgAcc1" presStyleIdx="1" presStyleCnt="2">
        <dgm:presLayoutVars>
          <dgm:bulletEnabled val="1"/>
        </dgm:presLayoutVars>
      </dgm:prSet>
      <dgm:spPr/>
    </dgm:pt>
  </dgm:ptLst>
  <dgm:cxnLst>
    <dgm:cxn modelId="{770D4C7C-8630-4D5C-AAE6-D107A8D74A37}" type="presOf" srcId="{8B40DC1A-BDA8-4DFB-AE32-552CF6CF0C89}" destId="{BDEB8AA8-373D-467A-9EFE-5D6AC3B2DCEC}" srcOrd="0" destOrd="0" presId="urn:microsoft.com/office/officeart/2005/8/layout/chevronAccent+Icon"/>
    <dgm:cxn modelId="{99EDCE95-965D-46BC-BE6B-96F800196099}" type="presOf" srcId="{C26C6AD1-F5AF-4CF7-800C-A80A36B7FEE2}" destId="{7A805922-3A7D-4490-A144-8282DF82976A}" srcOrd="0" destOrd="0" presId="urn:microsoft.com/office/officeart/2005/8/layout/chevronAccent+Icon"/>
    <dgm:cxn modelId="{222B54D5-5091-45EB-930E-683835906D8B}" srcId="{8B40DC1A-BDA8-4DFB-AE32-552CF6CF0C89}" destId="{2026C0C0-DB77-4ED7-A6E1-025AD4A42C8A}" srcOrd="0" destOrd="0" parTransId="{BE2DA22D-97D3-4532-8968-B905B3433D73}" sibTransId="{2A7BE328-B4D0-4CF8-A071-40C0CB377972}"/>
    <dgm:cxn modelId="{BD56CDED-201D-478C-AB0B-F5738CDF0800}" type="presOf" srcId="{2026C0C0-DB77-4ED7-A6E1-025AD4A42C8A}" destId="{19643F67-2AB7-428A-AC64-189D61FAEC99}" srcOrd="0" destOrd="0" presId="urn:microsoft.com/office/officeart/2005/8/layout/chevronAccent+Icon"/>
    <dgm:cxn modelId="{658BCFF0-765F-466C-B2D8-43A8BCEE5BDC}" srcId="{8B40DC1A-BDA8-4DFB-AE32-552CF6CF0C89}" destId="{C26C6AD1-F5AF-4CF7-800C-A80A36B7FEE2}" srcOrd="1" destOrd="0" parTransId="{E7B44DBC-CCBE-44CD-8A0B-575BA3588E97}" sibTransId="{06BB50A9-892A-4563-BCCC-A65535A2F634}"/>
    <dgm:cxn modelId="{8F1E7F08-18D4-437D-9DF2-966415A204C3}" type="presParOf" srcId="{BDEB8AA8-373D-467A-9EFE-5D6AC3B2DCEC}" destId="{BBE0E9EA-3E87-4732-931F-D959BAEECE6F}" srcOrd="0" destOrd="0" presId="urn:microsoft.com/office/officeart/2005/8/layout/chevronAccent+Icon"/>
    <dgm:cxn modelId="{5ADF6787-B9A9-4EED-9573-F3111B5B0B2A}" type="presParOf" srcId="{BBE0E9EA-3E87-4732-931F-D959BAEECE6F}" destId="{C6AB0DBD-DCF9-4F21-B3E5-86BCBA556059}" srcOrd="0" destOrd="0" presId="urn:microsoft.com/office/officeart/2005/8/layout/chevronAccent+Icon"/>
    <dgm:cxn modelId="{AAC5E5B4-E992-4242-9631-1801B97B8F8A}" type="presParOf" srcId="{BBE0E9EA-3E87-4732-931F-D959BAEECE6F}" destId="{19643F67-2AB7-428A-AC64-189D61FAEC99}" srcOrd="1" destOrd="0" presId="urn:microsoft.com/office/officeart/2005/8/layout/chevronAccent+Icon"/>
    <dgm:cxn modelId="{08CAA700-AB86-4F33-902B-9125EA076F5E}" type="presParOf" srcId="{BDEB8AA8-373D-467A-9EFE-5D6AC3B2DCEC}" destId="{4C387D36-E049-416E-986A-281C8389FDB1}" srcOrd="1" destOrd="0" presId="urn:microsoft.com/office/officeart/2005/8/layout/chevronAccent+Icon"/>
    <dgm:cxn modelId="{3DB75630-8519-4A4C-A054-508E6DB3B33E}" type="presParOf" srcId="{BDEB8AA8-373D-467A-9EFE-5D6AC3B2DCEC}" destId="{66169BE3-C0EE-488E-8657-8E8D0DB0AA57}" srcOrd="2" destOrd="0" presId="urn:microsoft.com/office/officeart/2005/8/layout/chevronAccent+Icon"/>
    <dgm:cxn modelId="{F9DD0042-F895-48CC-89BF-B7EBC2D2D02F}" type="presParOf" srcId="{66169BE3-C0EE-488E-8657-8E8D0DB0AA57}" destId="{350CB6FA-C317-407A-A519-36B3A21157DB}" srcOrd="0" destOrd="0" presId="urn:microsoft.com/office/officeart/2005/8/layout/chevronAccent+Icon"/>
    <dgm:cxn modelId="{6512F43B-2730-4054-8814-23DF5BAD84AE}" type="presParOf" srcId="{66169BE3-C0EE-488E-8657-8E8D0DB0AA57}" destId="{7A805922-3A7D-4490-A144-8282DF82976A}" srcOrd="1" destOrd="0" presId="urn:microsoft.com/office/officeart/2005/8/layout/chevronAccent+Icon"/>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40DC1A-BDA8-4DFB-AE32-552CF6CF0C89}" type="doc">
      <dgm:prSet loTypeId="urn:microsoft.com/office/officeart/2005/8/layout/chevronAccent+Icon" loCatId="process" qsTypeId="urn:microsoft.com/office/officeart/2005/8/quickstyle/simple1" qsCatId="simple" csTypeId="urn:microsoft.com/office/officeart/2005/8/colors/accent5_2" csCatId="accent5" phldr="1"/>
      <dgm:spPr/>
      <dgm:t>
        <a:bodyPr/>
        <a:lstStyle/>
        <a:p>
          <a:endParaRPr lang="en-US"/>
        </a:p>
      </dgm:t>
    </dgm:pt>
    <dgm:pt modelId="{00ABD0EF-2A5C-4C38-A6CF-F47A7A420EAA}">
      <dgm:prSet/>
      <dgm:spPr/>
      <dgm:t>
        <a:bodyPr/>
        <a:lstStyle/>
        <a:p>
          <a:r>
            <a:rPr lang="en-US" b="0" dirty="0" err="1"/>
            <a:t>Biến</a:t>
          </a:r>
          <a:r>
            <a:rPr lang="en-US" b="0" dirty="0"/>
            <a:t> </a:t>
          </a:r>
          <a:r>
            <a:rPr lang="en-US" b="0" dirty="0" err="1"/>
            <a:t>đổi</a:t>
          </a:r>
          <a:r>
            <a:rPr lang="en-US" b="0" dirty="0"/>
            <a:t> </a:t>
          </a:r>
          <a:r>
            <a:rPr lang="en-US" b="0" dirty="0" err="1"/>
            <a:t>chậm</a:t>
          </a:r>
          <a:endParaRPr lang="en-US" b="0" dirty="0"/>
        </a:p>
      </dgm:t>
    </dgm:pt>
    <dgm:pt modelId="{B9713267-2921-4F64-9F5F-770551334D30}" type="parTrans" cxnId="{DDD00D59-426F-4BD9-BA6B-2AB4BC53292F}">
      <dgm:prSet/>
      <dgm:spPr/>
      <dgm:t>
        <a:bodyPr/>
        <a:lstStyle/>
        <a:p>
          <a:endParaRPr lang="en-US"/>
        </a:p>
      </dgm:t>
    </dgm:pt>
    <dgm:pt modelId="{37C31FB5-D8AD-41E4-B13B-2689146E89F6}" type="sibTrans" cxnId="{DDD00D59-426F-4BD9-BA6B-2AB4BC53292F}">
      <dgm:prSet/>
      <dgm:spPr/>
      <dgm:t>
        <a:bodyPr/>
        <a:lstStyle/>
        <a:p>
          <a:endParaRPr lang="en-US"/>
        </a:p>
      </dgm:t>
    </dgm:pt>
    <dgm:pt modelId="{91875833-7D89-4C13-871D-4E853679E9C0}">
      <dgm:prSet/>
      <dgm:spPr/>
      <dgm:t>
        <a:bodyPr/>
        <a:lstStyle/>
        <a:p>
          <a:r>
            <a:rPr lang="en-US" b="0" dirty="0" err="1"/>
            <a:t>Động</a:t>
          </a:r>
          <a:r>
            <a:rPr lang="en-US" b="0" dirty="0"/>
            <a:t> </a:t>
          </a:r>
          <a:r>
            <a:rPr lang="en-US" b="0" dirty="0" err="1"/>
            <a:t>từ</a:t>
          </a:r>
          <a:endParaRPr lang="en-US" b="0" dirty="0"/>
        </a:p>
      </dgm:t>
    </dgm:pt>
    <dgm:pt modelId="{099B3668-1DEF-4F80-86EB-E1A8F3BD9C90}" type="parTrans" cxnId="{C9478291-67F6-401B-B9C9-4823815A364A}">
      <dgm:prSet/>
      <dgm:spPr/>
      <dgm:t>
        <a:bodyPr/>
        <a:lstStyle/>
        <a:p>
          <a:endParaRPr lang="en-US"/>
        </a:p>
      </dgm:t>
    </dgm:pt>
    <dgm:pt modelId="{88063226-4C18-4FF7-882B-00E739FABD7A}" type="sibTrans" cxnId="{C9478291-67F6-401B-B9C9-4823815A364A}">
      <dgm:prSet/>
      <dgm:spPr/>
      <dgm:t>
        <a:bodyPr/>
        <a:lstStyle/>
        <a:p>
          <a:endParaRPr lang="en-US"/>
        </a:p>
      </dgm:t>
    </dgm:pt>
    <dgm:pt modelId="{BDEB8AA8-373D-467A-9EFE-5D6AC3B2DCEC}" type="pres">
      <dgm:prSet presAssocID="{8B40DC1A-BDA8-4DFB-AE32-552CF6CF0C89}" presName="Name0" presStyleCnt="0">
        <dgm:presLayoutVars>
          <dgm:dir/>
          <dgm:resizeHandles val="exact"/>
        </dgm:presLayoutVars>
      </dgm:prSet>
      <dgm:spPr/>
    </dgm:pt>
    <dgm:pt modelId="{B096716E-F0E9-4C37-874D-A94156CD46B6}" type="pres">
      <dgm:prSet presAssocID="{91875833-7D89-4C13-871D-4E853679E9C0}" presName="composite" presStyleCnt="0"/>
      <dgm:spPr/>
    </dgm:pt>
    <dgm:pt modelId="{2313D867-9706-4F8F-90CD-05A6185C7A0C}" type="pres">
      <dgm:prSet presAssocID="{91875833-7D89-4C13-871D-4E853679E9C0}" presName="bgChev" presStyleLbl="node1" presStyleIdx="0" presStyleCnt="2"/>
      <dgm:spPr/>
    </dgm:pt>
    <dgm:pt modelId="{20C9B441-FFCA-44D2-92FA-211DF162D296}" type="pres">
      <dgm:prSet presAssocID="{91875833-7D89-4C13-871D-4E853679E9C0}" presName="txNode" presStyleLbl="fgAcc1" presStyleIdx="0" presStyleCnt="2">
        <dgm:presLayoutVars>
          <dgm:bulletEnabled val="1"/>
        </dgm:presLayoutVars>
      </dgm:prSet>
      <dgm:spPr/>
    </dgm:pt>
    <dgm:pt modelId="{A376516C-A1E4-4C20-827C-DA7D3AC3880D}" type="pres">
      <dgm:prSet presAssocID="{88063226-4C18-4FF7-882B-00E739FABD7A}" presName="compositeSpace" presStyleCnt="0"/>
      <dgm:spPr/>
    </dgm:pt>
    <dgm:pt modelId="{11F98533-8064-405D-90C2-5938A694CCB7}" type="pres">
      <dgm:prSet presAssocID="{00ABD0EF-2A5C-4C38-A6CF-F47A7A420EAA}" presName="composite" presStyleCnt="0"/>
      <dgm:spPr/>
    </dgm:pt>
    <dgm:pt modelId="{AF1F1D6E-3EFD-4019-83D3-700331C6778E}" type="pres">
      <dgm:prSet presAssocID="{00ABD0EF-2A5C-4C38-A6CF-F47A7A420EAA}" presName="bgChev" presStyleLbl="node1" presStyleIdx="1" presStyleCnt="2"/>
      <dgm:spPr/>
    </dgm:pt>
    <dgm:pt modelId="{31B5A015-1ABC-447B-9FB3-E763B238F1EB}" type="pres">
      <dgm:prSet presAssocID="{00ABD0EF-2A5C-4C38-A6CF-F47A7A420EAA}" presName="txNode" presStyleLbl="fgAcc1" presStyleIdx="1" presStyleCnt="2">
        <dgm:presLayoutVars>
          <dgm:bulletEnabled val="1"/>
        </dgm:presLayoutVars>
      </dgm:prSet>
      <dgm:spPr/>
    </dgm:pt>
  </dgm:ptLst>
  <dgm:cxnLst>
    <dgm:cxn modelId="{6194A12F-ECDE-481C-AE8E-A772E266A089}" type="presOf" srcId="{91875833-7D89-4C13-871D-4E853679E9C0}" destId="{20C9B441-FFCA-44D2-92FA-211DF162D296}" srcOrd="0" destOrd="0" presId="urn:microsoft.com/office/officeart/2005/8/layout/chevronAccent+Icon"/>
    <dgm:cxn modelId="{40680553-8BC6-4F89-A648-3C54FD892FC8}" type="presOf" srcId="{00ABD0EF-2A5C-4C38-A6CF-F47A7A420EAA}" destId="{31B5A015-1ABC-447B-9FB3-E763B238F1EB}" srcOrd="0" destOrd="0" presId="urn:microsoft.com/office/officeart/2005/8/layout/chevronAccent+Icon"/>
    <dgm:cxn modelId="{DDD00D59-426F-4BD9-BA6B-2AB4BC53292F}" srcId="{8B40DC1A-BDA8-4DFB-AE32-552CF6CF0C89}" destId="{00ABD0EF-2A5C-4C38-A6CF-F47A7A420EAA}" srcOrd="1" destOrd="0" parTransId="{B9713267-2921-4F64-9F5F-770551334D30}" sibTransId="{37C31FB5-D8AD-41E4-B13B-2689146E89F6}"/>
    <dgm:cxn modelId="{770D4C7C-8630-4D5C-AAE6-D107A8D74A37}" type="presOf" srcId="{8B40DC1A-BDA8-4DFB-AE32-552CF6CF0C89}" destId="{BDEB8AA8-373D-467A-9EFE-5D6AC3B2DCEC}" srcOrd="0" destOrd="0" presId="urn:microsoft.com/office/officeart/2005/8/layout/chevronAccent+Icon"/>
    <dgm:cxn modelId="{C9478291-67F6-401B-B9C9-4823815A364A}" srcId="{8B40DC1A-BDA8-4DFB-AE32-552CF6CF0C89}" destId="{91875833-7D89-4C13-871D-4E853679E9C0}" srcOrd="0" destOrd="0" parTransId="{099B3668-1DEF-4F80-86EB-E1A8F3BD9C90}" sibTransId="{88063226-4C18-4FF7-882B-00E739FABD7A}"/>
    <dgm:cxn modelId="{C27537D9-8899-4167-95DE-95395F48FAC0}" type="presParOf" srcId="{BDEB8AA8-373D-467A-9EFE-5D6AC3B2DCEC}" destId="{B096716E-F0E9-4C37-874D-A94156CD46B6}" srcOrd="0" destOrd="0" presId="urn:microsoft.com/office/officeart/2005/8/layout/chevronAccent+Icon"/>
    <dgm:cxn modelId="{D0ADEF76-D714-403C-B0CC-EFB94ABAB383}" type="presParOf" srcId="{B096716E-F0E9-4C37-874D-A94156CD46B6}" destId="{2313D867-9706-4F8F-90CD-05A6185C7A0C}" srcOrd="0" destOrd="0" presId="urn:microsoft.com/office/officeart/2005/8/layout/chevronAccent+Icon"/>
    <dgm:cxn modelId="{7CBCE391-BF8B-44B8-A22D-55769269377F}" type="presParOf" srcId="{B096716E-F0E9-4C37-874D-A94156CD46B6}" destId="{20C9B441-FFCA-44D2-92FA-211DF162D296}" srcOrd="1" destOrd="0" presId="urn:microsoft.com/office/officeart/2005/8/layout/chevronAccent+Icon"/>
    <dgm:cxn modelId="{8CD62FC6-31EB-4956-BFBF-BB833E754C38}" type="presParOf" srcId="{BDEB8AA8-373D-467A-9EFE-5D6AC3B2DCEC}" destId="{A376516C-A1E4-4C20-827C-DA7D3AC3880D}" srcOrd="1" destOrd="0" presId="urn:microsoft.com/office/officeart/2005/8/layout/chevronAccent+Icon"/>
    <dgm:cxn modelId="{88279D95-0586-4BF8-9073-B0C73477008A}" type="presParOf" srcId="{BDEB8AA8-373D-467A-9EFE-5D6AC3B2DCEC}" destId="{11F98533-8064-405D-90C2-5938A694CCB7}" srcOrd="2" destOrd="0" presId="urn:microsoft.com/office/officeart/2005/8/layout/chevronAccent+Icon"/>
    <dgm:cxn modelId="{99350321-D474-49D9-B795-6DC6A77F6300}" type="presParOf" srcId="{11F98533-8064-405D-90C2-5938A694CCB7}" destId="{AF1F1D6E-3EFD-4019-83D3-700331C6778E}" srcOrd="0" destOrd="0" presId="urn:microsoft.com/office/officeart/2005/8/layout/chevronAccent+Icon"/>
    <dgm:cxn modelId="{79A54D55-E165-4B48-9726-9A7225316F12}" type="presParOf" srcId="{11F98533-8064-405D-90C2-5938A694CCB7}" destId="{31B5A015-1ABC-447B-9FB3-E763B238F1EB}"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40DC1A-BDA8-4DFB-AE32-552CF6CF0C89}" type="doc">
      <dgm:prSet loTypeId="urn:microsoft.com/office/officeart/2005/8/layout/chevronAccent+Icon" loCatId="process" qsTypeId="urn:microsoft.com/office/officeart/2005/8/quickstyle/simple1" qsCatId="simple" csTypeId="urn:microsoft.com/office/officeart/2005/8/colors/accent5_2" csCatId="accent5" phldr="1"/>
      <dgm:spPr/>
      <dgm:t>
        <a:bodyPr/>
        <a:lstStyle/>
        <a:p>
          <a:endParaRPr lang="en-US"/>
        </a:p>
      </dgm:t>
    </dgm:pt>
    <dgm:pt modelId="{2026C0C0-DB77-4ED7-A6E1-025AD4A42C8A}">
      <dgm:prSet/>
      <dgm:spPr/>
      <dgm:t>
        <a:bodyPr/>
        <a:lstStyle/>
        <a:p>
          <a:r>
            <a:rPr lang="en-US" b="0" dirty="0"/>
            <a:t>Danh </a:t>
          </a:r>
          <a:r>
            <a:rPr lang="en-US" b="0" dirty="0" err="1"/>
            <a:t>từ</a:t>
          </a:r>
          <a:endParaRPr lang="en-US" b="0" dirty="0"/>
        </a:p>
      </dgm:t>
    </dgm:pt>
    <dgm:pt modelId="{BE2DA22D-97D3-4532-8968-B905B3433D73}" type="parTrans" cxnId="{222B54D5-5091-45EB-930E-683835906D8B}">
      <dgm:prSet/>
      <dgm:spPr/>
      <dgm:t>
        <a:bodyPr/>
        <a:lstStyle/>
        <a:p>
          <a:endParaRPr lang="en-US"/>
        </a:p>
      </dgm:t>
    </dgm:pt>
    <dgm:pt modelId="{2A7BE328-B4D0-4CF8-A071-40C0CB377972}" type="sibTrans" cxnId="{222B54D5-5091-45EB-930E-683835906D8B}">
      <dgm:prSet/>
      <dgm:spPr/>
      <dgm:t>
        <a:bodyPr/>
        <a:lstStyle/>
        <a:p>
          <a:endParaRPr lang="en-US"/>
        </a:p>
      </dgm:t>
    </dgm:pt>
    <dgm:pt modelId="{C26C6AD1-F5AF-4CF7-800C-A80A36B7FEE2}">
      <dgm:prSet/>
      <dgm:spPr/>
      <dgm:t>
        <a:bodyPr/>
        <a:lstStyle/>
        <a:p>
          <a:r>
            <a:rPr lang="en-US" b="0" dirty="0" err="1"/>
            <a:t>Biến</a:t>
          </a:r>
          <a:r>
            <a:rPr lang="en-US" b="0" dirty="0"/>
            <a:t> </a:t>
          </a:r>
          <a:r>
            <a:rPr lang="en-US" b="0" dirty="0" err="1"/>
            <a:t>đổi</a:t>
          </a:r>
          <a:r>
            <a:rPr lang="en-US" b="0" dirty="0"/>
            <a:t> </a:t>
          </a:r>
          <a:r>
            <a:rPr lang="en-US" b="0" dirty="0" err="1"/>
            <a:t>nhanh</a:t>
          </a:r>
          <a:endParaRPr lang="en-US" b="0" dirty="0"/>
        </a:p>
      </dgm:t>
    </dgm:pt>
    <dgm:pt modelId="{E7B44DBC-CCBE-44CD-8A0B-575BA3588E97}" type="parTrans" cxnId="{658BCFF0-765F-466C-B2D8-43A8BCEE5BDC}">
      <dgm:prSet/>
      <dgm:spPr/>
      <dgm:t>
        <a:bodyPr/>
        <a:lstStyle/>
        <a:p>
          <a:endParaRPr lang="en-US"/>
        </a:p>
      </dgm:t>
    </dgm:pt>
    <dgm:pt modelId="{06BB50A9-892A-4563-BCCC-A65535A2F634}" type="sibTrans" cxnId="{658BCFF0-765F-466C-B2D8-43A8BCEE5BDC}">
      <dgm:prSet/>
      <dgm:spPr/>
      <dgm:t>
        <a:bodyPr/>
        <a:lstStyle/>
        <a:p>
          <a:endParaRPr lang="en-US"/>
        </a:p>
      </dgm:t>
    </dgm:pt>
    <dgm:pt modelId="{BDEB8AA8-373D-467A-9EFE-5D6AC3B2DCEC}" type="pres">
      <dgm:prSet presAssocID="{8B40DC1A-BDA8-4DFB-AE32-552CF6CF0C89}" presName="Name0" presStyleCnt="0">
        <dgm:presLayoutVars>
          <dgm:dir/>
          <dgm:resizeHandles val="exact"/>
        </dgm:presLayoutVars>
      </dgm:prSet>
      <dgm:spPr/>
    </dgm:pt>
    <dgm:pt modelId="{BBE0E9EA-3E87-4732-931F-D959BAEECE6F}" type="pres">
      <dgm:prSet presAssocID="{2026C0C0-DB77-4ED7-A6E1-025AD4A42C8A}" presName="composite" presStyleCnt="0"/>
      <dgm:spPr/>
    </dgm:pt>
    <dgm:pt modelId="{C6AB0DBD-DCF9-4F21-B3E5-86BCBA556059}" type="pres">
      <dgm:prSet presAssocID="{2026C0C0-DB77-4ED7-A6E1-025AD4A42C8A}" presName="bgChev" presStyleLbl="node1" presStyleIdx="0" presStyleCnt="2" custLinFactNeighborY="8276"/>
      <dgm:spPr/>
    </dgm:pt>
    <dgm:pt modelId="{19643F67-2AB7-428A-AC64-189D61FAEC99}" type="pres">
      <dgm:prSet presAssocID="{2026C0C0-DB77-4ED7-A6E1-025AD4A42C8A}" presName="txNode" presStyleLbl="fgAcc1" presStyleIdx="0" presStyleCnt="2">
        <dgm:presLayoutVars>
          <dgm:bulletEnabled val="1"/>
        </dgm:presLayoutVars>
      </dgm:prSet>
      <dgm:spPr/>
    </dgm:pt>
    <dgm:pt modelId="{4C387D36-E049-416E-986A-281C8389FDB1}" type="pres">
      <dgm:prSet presAssocID="{2A7BE328-B4D0-4CF8-A071-40C0CB377972}" presName="compositeSpace" presStyleCnt="0"/>
      <dgm:spPr/>
    </dgm:pt>
    <dgm:pt modelId="{66169BE3-C0EE-488E-8657-8E8D0DB0AA57}" type="pres">
      <dgm:prSet presAssocID="{C26C6AD1-F5AF-4CF7-800C-A80A36B7FEE2}" presName="composite" presStyleCnt="0"/>
      <dgm:spPr/>
    </dgm:pt>
    <dgm:pt modelId="{350CB6FA-C317-407A-A519-36B3A21157DB}" type="pres">
      <dgm:prSet presAssocID="{C26C6AD1-F5AF-4CF7-800C-A80A36B7FEE2}" presName="bgChev" presStyleLbl="node1" presStyleIdx="1" presStyleCnt="2"/>
      <dgm:spPr/>
    </dgm:pt>
    <dgm:pt modelId="{7A805922-3A7D-4490-A144-8282DF82976A}" type="pres">
      <dgm:prSet presAssocID="{C26C6AD1-F5AF-4CF7-800C-A80A36B7FEE2}" presName="txNode" presStyleLbl="fgAcc1" presStyleIdx="1" presStyleCnt="2">
        <dgm:presLayoutVars>
          <dgm:bulletEnabled val="1"/>
        </dgm:presLayoutVars>
      </dgm:prSet>
      <dgm:spPr/>
    </dgm:pt>
  </dgm:ptLst>
  <dgm:cxnLst>
    <dgm:cxn modelId="{770D4C7C-8630-4D5C-AAE6-D107A8D74A37}" type="presOf" srcId="{8B40DC1A-BDA8-4DFB-AE32-552CF6CF0C89}" destId="{BDEB8AA8-373D-467A-9EFE-5D6AC3B2DCEC}" srcOrd="0" destOrd="0" presId="urn:microsoft.com/office/officeart/2005/8/layout/chevronAccent+Icon"/>
    <dgm:cxn modelId="{99EDCE95-965D-46BC-BE6B-96F800196099}" type="presOf" srcId="{C26C6AD1-F5AF-4CF7-800C-A80A36B7FEE2}" destId="{7A805922-3A7D-4490-A144-8282DF82976A}" srcOrd="0" destOrd="0" presId="urn:microsoft.com/office/officeart/2005/8/layout/chevronAccent+Icon"/>
    <dgm:cxn modelId="{222B54D5-5091-45EB-930E-683835906D8B}" srcId="{8B40DC1A-BDA8-4DFB-AE32-552CF6CF0C89}" destId="{2026C0C0-DB77-4ED7-A6E1-025AD4A42C8A}" srcOrd="0" destOrd="0" parTransId="{BE2DA22D-97D3-4532-8968-B905B3433D73}" sibTransId="{2A7BE328-B4D0-4CF8-A071-40C0CB377972}"/>
    <dgm:cxn modelId="{BD56CDED-201D-478C-AB0B-F5738CDF0800}" type="presOf" srcId="{2026C0C0-DB77-4ED7-A6E1-025AD4A42C8A}" destId="{19643F67-2AB7-428A-AC64-189D61FAEC99}" srcOrd="0" destOrd="0" presId="urn:microsoft.com/office/officeart/2005/8/layout/chevronAccent+Icon"/>
    <dgm:cxn modelId="{658BCFF0-765F-466C-B2D8-43A8BCEE5BDC}" srcId="{8B40DC1A-BDA8-4DFB-AE32-552CF6CF0C89}" destId="{C26C6AD1-F5AF-4CF7-800C-A80A36B7FEE2}" srcOrd="1" destOrd="0" parTransId="{E7B44DBC-CCBE-44CD-8A0B-575BA3588E97}" sibTransId="{06BB50A9-892A-4563-BCCC-A65535A2F634}"/>
    <dgm:cxn modelId="{8F1E7F08-18D4-437D-9DF2-966415A204C3}" type="presParOf" srcId="{BDEB8AA8-373D-467A-9EFE-5D6AC3B2DCEC}" destId="{BBE0E9EA-3E87-4732-931F-D959BAEECE6F}" srcOrd="0" destOrd="0" presId="urn:microsoft.com/office/officeart/2005/8/layout/chevronAccent+Icon"/>
    <dgm:cxn modelId="{5ADF6787-B9A9-4EED-9573-F3111B5B0B2A}" type="presParOf" srcId="{BBE0E9EA-3E87-4732-931F-D959BAEECE6F}" destId="{C6AB0DBD-DCF9-4F21-B3E5-86BCBA556059}" srcOrd="0" destOrd="0" presId="urn:microsoft.com/office/officeart/2005/8/layout/chevronAccent+Icon"/>
    <dgm:cxn modelId="{AAC5E5B4-E992-4242-9631-1801B97B8F8A}" type="presParOf" srcId="{BBE0E9EA-3E87-4732-931F-D959BAEECE6F}" destId="{19643F67-2AB7-428A-AC64-189D61FAEC99}" srcOrd="1" destOrd="0" presId="urn:microsoft.com/office/officeart/2005/8/layout/chevronAccent+Icon"/>
    <dgm:cxn modelId="{08CAA700-AB86-4F33-902B-9125EA076F5E}" type="presParOf" srcId="{BDEB8AA8-373D-467A-9EFE-5D6AC3B2DCEC}" destId="{4C387D36-E049-416E-986A-281C8389FDB1}" srcOrd="1" destOrd="0" presId="urn:microsoft.com/office/officeart/2005/8/layout/chevronAccent+Icon"/>
    <dgm:cxn modelId="{3DB75630-8519-4A4C-A054-508E6DB3B33E}" type="presParOf" srcId="{BDEB8AA8-373D-467A-9EFE-5D6AC3B2DCEC}" destId="{66169BE3-C0EE-488E-8657-8E8D0DB0AA57}" srcOrd="2" destOrd="0" presId="urn:microsoft.com/office/officeart/2005/8/layout/chevronAccent+Icon"/>
    <dgm:cxn modelId="{F9DD0042-F895-48CC-89BF-B7EBC2D2D02F}" type="presParOf" srcId="{66169BE3-C0EE-488E-8657-8E8D0DB0AA57}" destId="{350CB6FA-C317-407A-A519-36B3A21157DB}" srcOrd="0" destOrd="0" presId="urn:microsoft.com/office/officeart/2005/8/layout/chevronAccent+Icon"/>
    <dgm:cxn modelId="{6512F43B-2730-4054-8814-23DF5BAD84AE}" type="presParOf" srcId="{66169BE3-C0EE-488E-8657-8E8D0DB0AA57}" destId="{7A805922-3A7D-4490-A144-8282DF82976A}" srcOrd="1" destOrd="0" presId="urn:microsoft.com/office/officeart/2005/8/layout/chevronAccent+Icon"/>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2804BB7-DAF8-4649-9721-ABD2DB1366F3}" type="doc">
      <dgm:prSet loTypeId="urn:microsoft.com/office/officeart/2018/layout/CircleProcess" loCatId="simpleprocesssa" qsTypeId="urn:microsoft.com/office/officeart/2005/8/quickstyle/3d3" qsCatId="3D" csTypeId="urn:microsoft.com/office/officeart/2005/8/colors/accent0_1" csCatId="mainScheme" phldr="1"/>
      <dgm:spPr/>
      <dgm:t>
        <a:bodyPr/>
        <a:lstStyle/>
        <a:p>
          <a:endParaRPr lang="en-US"/>
        </a:p>
      </dgm:t>
    </dgm:pt>
    <dgm:pt modelId="{6053BDA2-9B7D-411D-A1D2-516A6D3C89BD}">
      <dgm:prSet/>
      <dgm:spPr/>
      <dgm:t>
        <a:bodyPr/>
        <a:lstStyle/>
        <a:p>
          <a:r>
            <a:rPr lang="en-US" b="1" dirty="0" err="1">
              <a:solidFill>
                <a:srgbClr val="0070C0"/>
              </a:solidFill>
            </a:rPr>
            <a:t>Dữ</a:t>
          </a:r>
          <a:r>
            <a:rPr lang="en-US" b="1" dirty="0">
              <a:solidFill>
                <a:srgbClr val="0070C0"/>
              </a:solidFill>
            </a:rPr>
            <a:t> </a:t>
          </a:r>
          <a:r>
            <a:rPr lang="en-US" b="1" dirty="0" err="1">
              <a:solidFill>
                <a:srgbClr val="0070C0"/>
              </a:solidFill>
            </a:rPr>
            <a:t>liệu</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vào</a:t>
          </a:r>
          <a:r>
            <a:rPr lang="en-US" b="1" dirty="0">
              <a:solidFill>
                <a:srgbClr val="0070C0"/>
              </a:solidFill>
            </a:rPr>
            <a:t> </a:t>
          </a:r>
        </a:p>
      </dgm:t>
    </dgm:pt>
    <dgm:pt modelId="{882AAD6B-665F-4C40-819A-3EA25F9613D9}" type="parTrans" cxnId="{B2B61FDF-0370-42DB-A1A4-F1DABC669D7B}">
      <dgm:prSet/>
      <dgm:spPr/>
      <dgm:t>
        <a:bodyPr/>
        <a:lstStyle/>
        <a:p>
          <a:endParaRPr lang="en-US"/>
        </a:p>
      </dgm:t>
    </dgm:pt>
    <dgm:pt modelId="{C44C64A3-1257-444C-9B3D-9B4087982680}" type="sibTrans" cxnId="{B2B61FDF-0370-42DB-A1A4-F1DABC669D7B}">
      <dgm:prSet/>
      <dgm:spPr/>
      <dgm:t>
        <a:bodyPr/>
        <a:lstStyle/>
        <a:p>
          <a:endParaRPr lang="en-US"/>
        </a:p>
      </dgm:t>
    </dgm:pt>
    <dgm:pt modelId="{02B1A8B0-21A0-41C1-A7FF-A9282894BE11}">
      <dgm:prSet/>
      <dgm:spPr/>
      <dgm:t>
        <a:bodyPr/>
        <a:lstStyle/>
        <a:p>
          <a:r>
            <a:rPr lang="en-US" dirty="0"/>
            <a:t>AI </a:t>
          </a:r>
          <a:r>
            <a:rPr lang="en-US" dirty="0" err="1"/>
            <a:t>xử</a:t>
          </a:r>
          <a:r>
            <a:rPr lang="en-US" dirty="0"/>
            <a:t> </a:t>
          </a:r>
          <a:r>
            <a:rPr lang="en-US" dirty="0" err="1"/>
            <a:t>lý</a:t>
          </a:r>
          <a:r>
            <a:rPr lang="en-US" dirty="0"/>
            <a:t> </a:t>
          </a:r>
          <a:r>
            <a:rPr lang="en-US" dirty="0" err="1"/>
            <a:t>thông</a:t>
          </a:r>
          <a:r>
            <a:rPr lang="en-US" dirty="0"/>
            <a:t> tin </a:t>
          </a:r>
        </a:p>
      </dgm:t>
    </dgm:pt>
    <dgm:pt modelId="{4790C985-C74F-4E41-8D4B-7C77BFC7B36E}" type="parTrans" cxnId="{918809C3-E590-48E5-9FB9-8E4952129B22}">
      <dgm:prSet/>
      <dgm:spPr/>
      <dgm:t>
        <a:bodyPr/>
        <a:lstStyle/>
        <a:p>
          <a:endParaRPr lang="en-US"/>
        </a:p>
      </dgm:t>
    </dgm:pt>
    <dgm:pt modelId="{59D58CA7-B761-4BE3-BA5A-6B3CC307E937}" type="sibTrans" cxnId="{918809C3-E590-48E5-9FB9-8E4952129B22}">
      <dgm:prSet/>
      <dgm:spPr/>
      <dgm:t>
        <a:bodyPr/>
        <a:lstStyle/>
        <a:p>
          <a:endParaRPr lang="en-US"/>
        </a:p>
      </dgm:t>
    </dgm:pt>
    <dgm:pt modelId="{5C84921F-C188-4FBD-B6E5-46ADF46639BA}">
      <dgm:prSet/>
      <dgm:spPr/>
      <dgm:t>
        <a:bodyPr/>
        <a:lstStyle/>
        <a:p>
          <a:r>
            <a:rPr lang="en-US" b="1" dirty="0" err="1">
              <a:solidFill>
                <a:srgbClr val="0070C0"/>
              </a:solidFill>
            </a:rPr>
            <a:t>Sản</a:t>
          </a:r>
          <a:r>
            <a:rPr lang="en-US" b="1" dirty="0">
              <a:solidFill>
                <a:srgbClr val="0070C0"/>
              </a:solidFill>
            </a:rPr>
            <a:t> </a:t>
          </a:r>
          <a:r>
            <a:rPr lang="en-US" b="1" dirty="0" err="1">
              <a:solidFill>
                <a:srgbClr val="0070C0"/>
              </a:solidFill>
            </a:rPr>
            <a:t>phẩm</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ra</a:t>
          </a:r>
          <a:endParaRPr lang="en-US" b="1" dirty="0">
            <a:solidFill>
              <a:srgbClr val="0070C0"/>
            </a:solidFill>
          </a:endParaRPr>
        </a:p>
      </dgm:t>
    </dgm:pt>
    <dgm:pt modelId="{E2A8A069-76B9-4235-8B87-69BC7A02D824}" type="parTrans" cxnId="{410C8842-8E55-4974-B643-03D19CBB5287}">
      <dgm:prSet/>
      <dgm:spPr/>
      <dgm:t>
        <a:bodyPr/>
        <a:lstStyle/>
        <a:p>
          <a:endParaRPr lang="en-US"/>
        </a:p>
      </dgm:t>
    </dgm:pt>
    <dgm:pt modelId="{C34696C3-4D00-4D9E-97F1-CB7C547C9C9D}" type="sibTrans" cxnId="{410C8842-8E55-4974-B643-03D19CBB5287}">
      <dgm:prSet/>
      <dgm:spPr/>
      <dgm:t>
        <a:bodyPr/>
        <a:lstStyle/>
        <a:p>
          <a:endParaRPr lang="en-US"/>
        </a:p>
      </dgm:t>
    </dgm:pt>
    <dgm:pt modelId="{C606E8D1-7A9D-4097-ACA1-4F6B02B9ED6B}" type="pres">
      <dgm:prSet presAssocID="{72804BB7-DAF8-4649-9721-ABD2DB1366F3}" presName="Name0" presStyleCnt="0">
        <dgm:presLayoutVars>
          <dgm:chMax val="11"/>
          <dgm:chPref val="11"/>
          <dgm:dir/>
          <dgm:resizeHandles/>
        </dgm:presLayoutVars>
      </dgm:prSet>
      <dgm:spPr/>
    </dgm:pt>
    <dgm:pt modelId="{590C3F75-B385-4E63-9B8F-29692757CEE0}" type="pres">
      <dgm:prSet presAssocID="{5C84921F-C188-4FBD-B6E5-46ADF46639BA}" presName="Accent3" presStyleCnt="0"/>
      <dgm:spPr/>
    </dgm:pt>
    <dgm:pt modelId="{CCBED8CB-FA75-40CD-B459-F780D1B3C30B}" type="pres">
      <dgm:prSet presAssocID="{5C84921F-C188-4FBD-B6E5-46ADF46639BA}" presName="Accent" presStyleLbl="node1" presStyleIdx="0" presStyleCnt="6"/>
      <dgm:spPr/>
    </dgm:pt>
    <dgm:pt modelId="{E16403DC-9D77-4B4A-84EB-EFC04DAC177F}" type="pres">
      <dgm:prSet presAssocID="{5C84921F-C188-4FBD-B6E5-46ADF46639BA}" presName="ParentBackground3" presStyleCnt="0"/>
      <dgm:spPr/>
    </dgm:pt>
    <dgm:pt modelId="{0D67F8E6-F6D2-4832-A334-CE5002C13CAB}" type="pres">
      <dgm:prSet presAssocID="{5C84921F-C188-4FBD-B6E5-46ADF46639BA}" presName="ParentBackground" presStyleLbl="node1" presStyleIdx="1" presStyleCnt="6"/>
      <dgm:spPr/>
    </dgm:pt>
    <dgm:pt modelId="{A4CD372E-9358-4310-A468-C92557F3F4B9}" type="pres">
      <dgm:prSet presAssocID="{5C84921F-C188-4FBD-B6E5-46ADF46639BA}" presName="Parent3" presStyleLbl="fgAcc0" presStyleIdx="0" presStyleCnt="0">
        <dgm:presLayoutVars>
          <dgm:chMax val="1"/>
          <dgm:chPref val="1"/>
          <dgm:bulletEnabled val="1"/>
        </dgm:presLayoutVars>
      </dgm:prSet>
      <dgm:spPr/>
    </dgm:pt>
    <dgm:pt modelId="{90BFE30C-C5FF-44BA-8EE0-95B42DDC104F}" type="pres">
      <dgm:prSet presAssocID="{02B1A8B0-21A0-41C1-A7FF-A9282894BE11}" presName="Accent2" presStyleCnt="0"/>
      <dgm:spPr/>
    </dgm:pt>
    <dgm:pt modelId="{346A6E21-0F01-46E4-8F48-A8EF14948311}" type="pres">
      <dgm:prSet presAssocID="{02B1A8B0-21A0-41C1-A7FF-A9282894BE11}" presName="Accent" presStyleLbl="node1" presStyleIdx="2" presStyleCnt="6"/>
      <dgm:spPr/>
    </dgm:pt>
    <dgm:pt modelId="{7DDE9E9B-DF14-479A-9E66-5BA19686112B}" type="pres">
      <dgm:prSet presAssocID="{02B1A8B0-21A0-41C1-A7FF-A9282894BE11}" presName="ParentBackground2" presStyleCnt="0"/>
      <dgm:spPr/>
    </dgm:pt>
    <dgm:pt modelId="{BAAFC812-2722-4448-9D82-B246034A0E4C}" type="pres">
      <dgm:prSet presAssocID="{02B1A8B0-21A0-41C1-A7FF-A9282894BE11}" presName="ParentBackground" presStyleLbl="node1" presStyleIdx="3" presStyleCnt="6"/>
      <dgm:spPr/>
    </dgm:pt>
    <dgm:pt modelId="{D4645C0B-71C1-4266-9E05-BF0CD4716B16}" type="pres">
      <dgm:prSet presAssocID="{02B1A8B0-21A0-41C1-A7FF-A9282894BE11}" presName="Parent2" presStyleLbl="fgAcc0" presStyleIdx="0" presStyleCnt="0">
        <dgm:presLayoutVars>
          <dgm:chMax val="1"/>
          <dgm:chPref val="1"/>
          <dgm:bulletEnabled val="1"/>
        </dgm:presLayoutVars>
      </dgm:prSet>
      <dgm:spPr/>
    </dgm:pt>
    <dgm:pt modelId="{FD890CC6-2501-4EB8-A7C7-C7F4AD6090DC}" type="pres">
      <dgm:prSet presAssocID="{6053BDA2-9B7D-411D-A1D2-516A6D3C89BD}" presName="Accent1" presStyleCnt="0"/>
      <dgm:spPr/>
    </dgm:pt>
    <dgm:pt modelId="{C4714967-EE8D-4263-A4D8-47496A259D37}" type="pres">
      <dgm:prSet presAssocID="{6053BDA2-9B7D-411D-A1D2-516A6D3C89BD}" presName="Accent" presStyleLbl="node1" presStyleIdx="4" presStyleCnt="6"/>
      <dgm:spPr/>
    </dgm:pt>
    <dgm:pt modelId="{C1B02E3B-7727-46B3-A2D4-C7C8DF187D0B}" type="pres">
      <dgm:prSet presAssocID="{6053BDA2-9B7D-411D-A1D2-516A6D3C89BD}" presName="ParentBackground1" presStyleCnt="0"/>
      <dgm:spPr/>
    </dgm:pt>
    <dgm:pt modelId="{510DDFE8-C438-4272-A3D6-67A867DFFE46}" type="pres">
      <dgm:prSet presAssocID="{6053BDA2-9B7D-411D-A1D2-516A6D3C89BD}" presName="ParentBackground" presStyleLbl="node1" presStyleIdx="5" presStyleCnt="6"/>
      <dgm:spPr/>
    </dgm:pt>
    <dgm:pt modelId="{26727F29-D820-4354-A211-DCCF99F2E223}" type="pres">
      <dgm:prSet presAssocID="{6053BDA2-9B7D-411D-A1D2-516A6D3C89BD}" presName="Parent1" presStyleLbl="fgAcc0" presStyleIdx="0" presStyleCnt="0">
        <dgm:presLayoutVars>
          <dgm:chMax val="1"/>
          <dgm:chPref val="1"/>
          <dgm:bulletEnabled val="1"/>
        </dgm:presLayoutVars>
      </dgm:prSet>
      <dgm:spPr/>
    </dgm:pt>
  </dgm:ptLst>
  <dgm:cxnLst>
    <dgm:cxn modelId="{33350706-7B91-4891-BF43-942CE2E4BAEF}" type="presOf" srcId="{02B1A8B0-21A0-41C1-A7FF-A9282894BE11}" destId="{D4645C0B-71C1-4266-9E05-BF0CD4716B16}" srcOrd="1" destOrd="0" presId="urn:microsoft.com/office/officeart/2018/layout/CircleProcess"/>
    <dgm:cxn modelId="{1DD32E10-38EB-4F81-BA09-E61C91975BBB}" type="presOf" srcId="{5C84921F-C188-4FBD-B6E5-46ADF46639BA}" destId="{A4CD372E-9358-4310-A468-C92557F3F4B9}" srcOrd="1" destOrd="0" presId="urn:microsoft.com/office/officeart/2018/layout/CircleProcess"/>
    <dgm:cxn modelId="{95846335-8998-4CB5-81CF-F6E3EF2F5821}" type="presOf" srcId="{02B1A8B0-21A0-41C1-A7FF-A9282894BE11}" destId="{BAAFC812-2722-4448-9D82-B246034A0E4C}" srcOrd="0" destOrd="0" presId="urn:microsoft.com/office/officeart/2018/layout/CircleProcess"/>
    <dgm:cxn modelId="{79C61B41-0E43-4B2C-9BFA-27ED3A0A9D7B}" type="presOf" srcId="{5C84921F-C188-4FBD-B6E5-46ADF46639BA}" destId="{0D67F8E6-F6D2-4832-A334-CE5002C13CAB}" srcOrd="0" destOrd="0" presId="urn:microsoft.com/office/officeart/2018/layout/CircleProcess"/>
    <dgm:cxn modelId="{410C8842-8E55-4974-B643-03D19CBB5287}" srcId="{72804BB7-DAF8-4649-9721-ABD2DB1366F3}" destId="{5C84921F-C188-4FBD-B6E5-46ADF46639BA}" srcOrd="2" destOrd="0" parTransId="{E2A8A069-76B9-4235-8B87-69BC7A02D824}" sibTransId="{C34696C3-4D00-4D9E-97F1-CB7C547C9C9D}"/>
    <dgm:cxn modelId="{977C8C46-E2E0-40A8-A5DF-64B482BC4602}" type="presOf" srcId="{6053BDA2-9B7D-411D-A1D2-516A6D3C89BD}" destId="{510DDFE8-C438-4272-A3D6-67A867DFFE46}" srcOrd="0" destOrd="0" presId="urn:microsoft.com/office/officeart/2018/layout/CircleProcess"/>
    <dgm:cxn modelId="{918809C3-E590-48E5-9FB9-8E4952129B22}" srcId="{72804BB7-DAF8-4649-9721-ABD2DB1366F3}" destId="{02B1A8B0-21A0-41C1-A7FF-A9282894BE11}" srcOrd="1" destOrd="0" parTransId="{4790C985-C74F-4E41-8D4B-7C77BFC7B36E}" sibTransId="{59D58CA7-B761-4BE3-BA5A-6B3CC307E937}"/>
    <dgm:cxn modelId="{B2B61FDF-0370-42DB-A1A4-F1DABC669D7B}" srcId="{72804BB7-DAF8-4649-9721-ABD2DB1366F3}" destId="{6053BDA2-9B7D-411D-A1D2-516A6D3C89BD}" srcOrd="0" destOrd="0" parTransId="{882AAD6B-665F-4C40-819A-3EA25F9613D9}" sibTransId="{C44C64A3-1257-444C-9B3D-9B4087982680}"/>
    <dgm:cxn modelId="{33B05DDF-06FF-4696-82A5-1B3421BF43C5}" type="presOf" srcId="{6053BDA2-9B7D-411D-A1D2-516A6D3C89BD}" destId="{26727F29-D820-4354-A211-DCCF99F2E223}" srcOrd="1" destOrd="0" presId="urn:microsoft.com/office/officeart/2018/layout/CircleProcess"/>
    <dgm:cxn modelId="{2564DBF5-8FE5-4C13-8903-163BB45EF0E2}" type="presOf" srcId="{72804BB7-DAF8-4649-9721-ABD2DB1366F3}" destId="{C606E8D1-7A9D-4097-ACA1-4F6B02B9ED6B}" srcOrd="0" destOrd="0" presId="urn:microsoft.com/office/officeart/2018/layout/CircleProcess"/>
    <dgm:cxn modelId="{3D9F2BCE-1BBB-468C-AFF2-AB5FC62DF46C}" type="presParOf" srcId="{C606E8D1-7A9D-4097-ACA1-4F6B02B9ED6B}" destId="{590C3F75-B385-4E63-9B8F-29692757CEE0}" srcOrd="0" destOrd="0" presId="urn:microsoft.com/office/officeart/2018/layout/CircleProcess"/>
    <dgm:cxn modelId="{9CE50DB2-A9EB-4DF8-865C-25374EFCD984}" type="presParOf" srcId="{590C3F75-B385-4E63-9B8F-29692757CEE0}" destId="{CCBED8CB-FA75-40CD-B459-F780D1B3C30B}" srcOrd="0" destOrd="0" presId="urn:microsoft.com/office/officeart/2018/layout/CircleProcess"/>
    <dgm:cxn modelId="{40E16013-EB23-4717-B7DC-0238486929B4}" type="presParOf" srcId="{C606E8D1-7A9D-4097-ACA1-4F6B02B9ED6B}" destId="{E16403DC-9D77-4B4A-84EB-EFC04DAC177F}" srcOrd="1" destOrd="0" presId="urn:microsoft.com/office/officeart/2018/layout/CircleProcess"/>
    <dgm:cxn modelId="{B9E47E26-4EF0-487D-97A5-0649F34AD8E0}" type="presParOf" srcId="{E16403DC-9D77-4B4A-84EB-EFC04DAC177F}" destId="{0D67F8E6-F6D2-4832-A334-CE5002C13CAB}" srcOrd="0" destOrd="0" presId="urn:microsoft.com/office/officeart/2018/layout/CircleProcess"/>
    <dgm:cxn modelId="{5901D67E-E819-4FFF-831F-7D69880CBE90}" type="presParOf" srcId="{C606E8D1-7A9D-4097-ACA1-4F6B02B9ED6B}" destId="{A4CD372E-9358-4310-A468-C92557F3F4B9}" srcOrd="2" destOrd="0" presId="urn:microsoft.com/office/officeart/2018/layout/CircleProcess"/>
    <dgm:cxn modelId="{05F75A5D-0054-4DF6-94B6-3292152FC959}" type="presParOf" srcId="{C606E8D1-7A9D-4097-ACA1-4F6B02B9ED6B}" destId="{90BFE30C-C5FF-44BA-8EE0-95B42DDC104F}" srcOrd="3" destOrd="0" presId="urn:microsoft.com/office/officeart/2018/layout/CircleProcess"/>
    <dgm:cxn modelId="{1A141087-007F-4ACE-B5AB-BE42FA7E136E}" type="presParOf" srcId="{90BFE30C-C5FF-44BA-8EE0-95B42DDC104F}" destId="{346A6E21-0F01-46E4-8F48-A8EF14948311}" srcOrd="0" destOrd="0" presId="urn:microsoft.com/office/officeart/2018/layout/CircleProcess"/>
    <dgm:cxn modelId="{75703F71-18EF-4F65-A0D1-863995A9657D}" type="presParOf" srcId="{C606E8D1-7A9D-4097-ACA1-4F6B02B9ED6B}" destId="{7DDE9E9B-DF14-479A-9E66-5BA19686112B}" srcOrd="4" destOrd="0" presId="urn:microsoft.com/office/officeart/2018/layout/CircleProcess"/>
    <dgm:cxn modelId="{A6C5F096-2FB0-4CB8-8A81-AA75E59848CD}" type="presParOf" srcId="{7DDE9E9B-DF14-479A-9E66-5BA19686112B}" destId="{BAAFC812-2722-4448-9D82-B246034A0E4C}" srcOrd="0" destOrd="0" presId="urn:microsoft.com/office/officeart/2018/layout/CircleProcess"/>
    <dgm:cxn modelId="{CD6D9276-04C4-4D1F-8725-FD1AE82540A5}" type="presParOf" srcId="{C606E8D1-7A9D-4097-ACA1-4F6B02B9ED6B}" destId="{D4645C0B-71C1-4266-9E05-BF0CD4716B16}" srcOrd="5" destOrd="0" presId="urn:microsoft.com/office/officeart/2018/layout/CircleProcess"/>
    <dgm:cxn modelId="{0E1560EF-07CE-464D-98F3-A76D3866E43C}" type="presParOf" srcId="{C606E8D1-7A9D-4097-ACA1-4F6B02B9ED6B}" destId="{FD890CC6-2501-4EB8-A7C7-C7F4AD6090DC}" srcOrd="6" destOrd="0" presId="urn:microsoft.com/office/officeart/2018/layout/CircleProcess"/>
    <dgm:cxn modelId="{092F8DB0-D89D-441E-85FE-898A06460279}" type="presParOf" srcId="{FD890CC6-2501-4EB8-A7C7-C7F4AD6090DC}" destId="{C4714967-EE8D-4263-A4D8-47496A259D37}" srcOrd="0" destOrd="0" presId="urn:microsoft.com/office/officeart/2018/layout/CircleProcess"/>
    <dgm:cxn modelId="{5FD50E16-FF77-4733-8AF4-8F1CB5D21249}" type="presParOf" srcId="{C606E8D1-7A9D-4097-ACA1-4F6B02B9ED6B}" destId="{C1B02E3B-7727-46B3-A2D4-C7C8DF187D0B}" srcOrd="7" destOrd="0" presId="urn:microsoft.com/office/officeart/2018/layout/CircleProcess"/>
    <dgm:cxn modelId="{39BF3907-3963-4D63-941B-0D025D31F4F0}" type="presParOf" srcId="{C1B02E3B-7727-46B3-A2D4-C7C8DF187D0B}" destId="{510DDFE8-C438-4272-A3D6-67A867DFFE46}" srcOrd="0" destOrd="0" presId="urn:microsoft.com/office/officeart/2018/layout/CircleProcess"/>
    <dgm:cxn modelId="{8ADD2716-75E8-4C20-A2F0-4B397591C29C}" type="presParOf" srcId="{C606E8D1-7A9D-4097-ACA1-4F6B02B9ED6B}" destId="{26727F29-D820-4354-A211-DCCF99F2E223}" srcOrd="8" destOrd="0" presId="urn:microsoft.com/office/officeart/2018/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2804BB7-DAF8-4649-9721-ABD2DB1366F3}" type="doc">
      <dgm:prSet loTypeId="urn:microsoft.com/office/officeart/2018/layout/CircleProcess" loCatId="simpleprocesssa" qsTypeId="urn:microsoft.com/office/officeart/2005/8/quickstyle/3d3" qsCatId="3D" csTypeId="urn:microsoft.com/office/officeart/2005/8/colors/accent0_1" csCatId="mainScheme" phldr="1"/>
      <dgm:spPr/>
      <dgm:t>
        <a:bodyPr/>
        <a:lstStyle/>
        <a:p>
          <a:endParaRPr lang="en-US"/>
        </a:p>
      </dgm:t>
    </dgm:pt>
    <dgm:pt modelId="{6053BDA2-9B7D-411D-A1D2-516A6D3C89BD}">
      <dgm:prSet/>
      <dgm:spPr/>
      <dgm:t>
        <a:bodyPr/>
        <a:lstStyle/>
        <a:p>
          <a:r>
            <a:rPr lang="en-US" b="1" dirty="0" err="1">
              <a:solidFill>
                <a:srgbClr val="0070C0"/>
              </a:solidFill>
            </a:rPr>
            <a:t>Dữ</a:t>
          </a:r>
          <a:r>
            <a:rPr lang="en-US" b="1" dirty="0">
              <a:solidFill>
                <a:srgbClr val="0070C0"/>
              </a:solidFill>
            </a:rPr>
            <a:t> </a:t>
          </a:r>
          <a:r>
            <a:rPr lang="en-US" b="1" dirty="0" err="1">
              <a:solidFill>
                <a:srgbClr val="0070C0"/>
              </a:solidFill>
            </a:rPr>
            <a:t>liệu</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vào</a:t>
          </a:r>
          <a:r>
            <a:rPr lang="en-US" b="1" dirty="0">
              <a:solidFill>
                <a:srgbClr val="0070C0"/>
              </a:solidFill>
            </a:rPr>
            <a:t> </a:t>
          </a:r>
        </a:p>
      </dgm:t>
    </dgm:pt>
    <dgm:pt modelId="{882AAD6B-665F-4C40-819A-3EA25F9613D9}" type="parTrans" cxnId="{B2B61FDF-0370-42DB-A1A4-F1DABC669D7B}">
      <dgm:prSet/>
      <dgm:spPr/>
      <dgm:t>
        <a:bodyPr/>
        <a:lstStyle/>
        <a:p>
          <a:endParaRPr lang="en-US"/>
        </a:p>
      </dgm:t>
    </dgm:pt>
    <dgm:pt modelId="{C44C64A3-1257-444C-9B3D-9B4087982680}" type="sibTrans" cxnId="{B2B61FDF-0370-42DB-A1A4-F1DABC669D7B}">
      <dgm:prSet/>
      <dgm:spPr/>
      <dgm:t>
        <a:bodyPr/>
        <a:lstStyle/>
        <a:p>
          <a:endParaRPr lang="en-US"/>
        </a:p>
      </dgm:t>
    </dgm:pt>
    <dgm:pt modelId="{02B1A8B0-21A0-41C1-A7FF-A9282894BE11}">
      <dgm:prSet/>
      <dgm:spPr/>
      <dgm:t>
        <a:bodyPr/>
        <a:lstStyle/>
        <a:p>
          <a:r>
            <a:rPr lang="en-US" dirty="0"/>
            <a:t>AI </a:t>
          </a:r>
          <a:r>
            <a:rPr lang="en-US" dirty="0" err="1"/>
            <a:t>xử</a:t>
          </a:r>
          <a:r>
            <a:rPr lang="en-US" dirty="0"/>
            <a:t> </a:t>
          </a:r>
          <a:r>
            <a:rPr lang="en-US" dirty="0" err="1"/>
            <a:t>lý</a:t>
          </a:r>
          <a:r>
            <a:rPr lang="en-US" dirty="0"/>
            <a:t> </a:t>
          </a:r>
          <a:r>
            <a:rPr lang="en-US" dirty="0" err="1"/>
            <a:t>thông</a:t>
          </a:r>
          <a:r>
            <a:rPr lang="en-US" dirty="0"/>
            <a:t> tin </a:t>
          </a:r>
        </a:p>
      </dgm:t>
    </dgm:pt>
    <dgm:pt modelId="{4790C985-C74F-4E41-8D4B-7C77BFC7B36E}" type="parTrans" cxnId="{918809C3-E590-48E5-9FB9-8E4952129B22}">
      <dgm:prSet/>
      <dgm:spPr/>
      <dgm:t>
        <a:bodyPr/>
        <a:lstStyle/>
        <a:p>
          <a:endParaRPr lang="en-US"/>
        </a:p>
      </dgm:t>
    </dgm:pt>
    <dgm:pt modelId="{59D58CA7-B761-4BE3-BA5A-6B3CC307E937}" type="sibTrans" cxnId="{918809C3-E590-48E5-9FB9-8E4952129B22}">
      <dgm:prSet/>
      <dgm:spPr/>
      <dgm:t>
        <a:bodyPr/>
        <a:lstStyle/>
        <a:p>
          <a:endParaRPr lang="en-US"/>
        </a:p>
      </dgm:t>
    </dgm:pt>
    <dgm:pt modelId="{5C84921F-C188-4FBD-B6E5-46ADF46639BA}">
      <dgm:prSet/>
      <dgm:spPr/>
      <dgm:t>
        <a:bodyPr/>
        <a:lstStyle/>
        <a:p>
          <a:r>
            <a:rPr lang="en-US" b="1" dirty="0" err="1">
              <a:solidFill>
                <a:srgbClr val="0070C0"/>
              </a:solidFill>
            </a:rPr>
            <a:t>Sản</a:t>
          </a:r>
          <a:r>
            <a:rPr lang="en-US" b="1" dirty="0">
              <a:solidFill>
                <a:srgbClr val="0070C0"/>
              </a:solidFill>
            </a:rPr>
            <a:t> </a:t>
          </a:r>
          <a:r>
            <a:rPr lang="en-US" b="1" dirty="0" err="1">
              <a:solidFill>
                <a:srgbClr val="0070C0"/>
              </a:solidFill>
            </a:rPr>
            <a:t>phẩm</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ra</a:t>
          </a:r>
          <a:endParaRPr lang="en-US" b="1" dirty="0">
            <a:solidFill>
              <a:srgbClr val="0070C0"/>
            </a:solidFill>
          </a:endParaRPr>
        </a:p>
      </dgm:t>
    </dgm:pt>
    <dgm:pt modelId="{E2A8A069-76B9-4235-8B87-69BC7A02D824}" type="parTrans" cxnId="{410C8842-8E55-4974-B643-03D19CBB5287}">
      <dgm:prSet/>
      <dgm:spPr/>
      <dgm:t>
        <a:bodyPr/>
        <a:lstStyle/>
        <a:p>
          <a:endParaRPr lang="en-US"/>
        </a:p>
      </dgm:t>
    </dgm:pt>
    <dgm:pt modelId="{C34696C3-4D00-4D9E-97F1-CB7C547C9C9D}" type="sibTrans" cxnId="{410C8842-8E55-4974-B643-03D19CBB5287}">
      <dgm:prSet/>
      <dgm:spPr/>
      <dgm:t>
        <a:bodyPr/>
        <a:lstStyle/>
        <a:p>
          <a:endParaRPr lang="en-US"/>
        </a:p>
      </dgm:t>
    </dgm:pt>
    <dgm:pt modelId="{C606E8D1-7A9D-4097-ACA1-4F6B02B9ED6B}" type="pres">
      <dgm:prSet presAssocID="{72804BB7-DAF8-4649-9721-ABD2DB1366F3}" presName="Name0" presStyleCnt="0">
        <dgm:presLayoutVars>
          <dgm:chMax val="11"/>
          <dgm:chPref val="11"/>
          <dgm:dir/>
          <dgm:resizeHandles/>
        </dgm:presLayoutVars>
      </dgm:prSet>
      <dgm:spPr/>
    </dgm:pt>
    <dgm:pt modelId="{590C3F75-B385-4E63-9B8F-29692757CEE0}" type="pres">
      <dgm:prSet presAssocID="{5C84921F-C188-4FBD-B6E5-46ADF46639BA}" presName="Accent3" presStyleCnt="0"/>
      <dgm:spPr/>
    </dgm:pt>
    <dgm:pt modelId="{CCBED8CB-FA75-40CD-B459-F780D1B3C30B}" type="pres">
      <dgm:prSet presAssocID="{5C84921F-C188-4FBD-B6E5-46ADF46639BA}" presName="Accent" presStyleLbl="node1" presStyleIdx="0" presStyleCnt="6"/>
      <dgm:spPr/>
    </dgm:pt>
    <dgm:pt modelId="{E16403DC-9D77-4B4A-84EB-EFC04DAC177F}" type="pres">
      <dgm:prSet presAssocID="{5C84921F-C188-4FBD-B6E5-46ADF46639BA}" presName="ParentBackground3" presStyleCnt="0"/>
      <dgm:spPr/>
    </dgm:pt>
    <dgm:pt modelId="{0D67F8E6-F6D2-4832-A334-CE5002C13CAB}" type="pres">
      <dgm:prSet presAssocID="{5C84921F-C188-4FBD-B6E5-46ADF46639BA}" presName="ParentBackground" presStyleLbl="node1" presStyleIdx="1" presStyleCnt="6"/>
      <dgm:spPr/>
    </dgm:pt>
    <dgm:pt modelId="{A4CD372E-9358-4310-A468-C92557F3F4B9}" type="pres">
      <dgm:prSet presAssocID="{5C84921F-C188-4FBD-B6E5-46ADF46639BA}" presName="Parent3" presStyleLbl="fgAcc0" presStyleIdx="0" presStyleCnt="0">
        <dgm:presLayoutVars>
          <dgm:chMax val="1"/>
          <dgm:chPref val="1"/>
          <dgm:bulletEnabled val="1"/>
        </dgm:presLayoutVars>
      </dgm:prSet>
      <dgm:spPr/>
    </dgm:pt>
    <dgm:pt modelId="{90BFE30C-C5FF-44BA-8EE0-95B42DDC104F}" type="pres">
      <dgm:prSet presAssocID="{02B1A8B0-21A0-41C1-A7FF-A9282894BE11}" presName="Accent2" presStyleCnt="0"/>
      <dgm:spPr/>
    </dgm:pt>
    <dgm:pt modelId="{346A6E21-0F01-46E4-8F48-A8EF14948311}" type="pres">
      <dgm:prSet presAssocID="{02B1A8B0-21A0-41C1-A7FF-A9282894BE11}" presName="Accent" presStyleLbl="node1" presStyleIdx="2" presStyleCnt="6"/>
      <dgm:spPr/>
    </dgm:pt>
    <dgm:pt modelId="{7DDE9E9B-DF14-479A-9E66-5BA19686112B}" type="pres">
      <dgm:prSet presAssocID="{02B1A8B0-21A0-41C1-A7FF-A9282894BE11}" presName="ParentBackground2" presStyleCnt="0"/>
      <dgm:spPr/>
    </dgm:pt>
    <dgm:pt modelId="{BAAFC812-2722-4448-9D82-B246034A0E4C}" type="pres">
      <dgm:prSet presAssocID="{02B1A8B0-21A0-41C1-A7FF-A9282894BE11}" presName="ParentBackground" presStyleLbl="node1" presStyleIdx="3" presStyleCnt="6"/>
      <dgm:spPr/>
    </dgm:pt>
    <dgm:pt modelId="{D4645C0B-71C1-4266-9E05-BF0CD4716B16}" type="pres">
      <dgm:prSet presAssocID="{02B1A8B0-21A0-41C1-A7FF-A9282894BE11}" presName="Parent2" presStyleLbl="fgAcc0" presStyleIdx="0" presStyleCnt="0">
        <dgm:presLayoutVars>
          <dgm:chMax val="1"/>
          <dgm:chPref val="1"/>
          <dgm:bulletEnabled val="1"/>
        </dgm:presLayoutVars>
      </dgm:prSet>
      <dgm:spPr/>
    </dgm:pt>
    <dgm:pt modelId="{FD890CC6-2501-4EB8-A7C7-C7F4AD6090DC}" type="pres">
      <dgm:prSet presAssocID="{6053BDA2-9B7D-411D-A1D2-516A6D3C89BD}" presName="Accent1" presStyleCnt="0"/>
      <dgm:spPr/>
    </dgm:pt>
    <dgm:pt modelId="{C4714967-EE8D-4263-A4D8-47496A259D37}" type="pres">
      <dgm:prSet presAssocID="{6053BDA2-9B7D-411D-A1D2-516A6D3C89BD}" presName="Accent" presStyleLbl="node1" presStyleIdx="4" presStyleCnt="6"/>
      <dgm:spPr/>
    </dgm:pt>
    <dgm:pt modelId="{C1B02E3B-7727-46B3-A2D4-C7C8DF187D0B}" type="pres">
      <dgm:prSet presAssocID="{6053BDA2-9B7D-411D-A1D2-516A6D3C89BD}" presName="ParentBackground1" presStyleCnt="0"/>
      <dgm:spPr/>
    </dgm:pt>
    <dgm:pt modelId="{510DDFE8-C438-4272-A3D6-67A867DFFE46}" type="pres">
      <dgm:prSet presAssocID="{6053BDA2-9B7D-411D-A1D2-516A6D3C89BD}" presName="ParentBackground" presStyleLbl="node1" presStyleIdx="5" presStyleCnt="6"/>
      <dgm:spPr/>
    </dgm:pt>
    <dgm:pt modelId="{26727F29-D820-4354-A211-DCCF99F2E223}" type="pres">
      <dgm:prSet presAssocID="{6053BDA2-9B7D-411D-A1D2-516A6D3C89BD}" presName="Parent1" presStyleLbl="fgAcc0" presStyleIdx="0" presStyleCnt="0">
        <dgm:presLayoutVars>
          <dgm:chMax val="1"/>
          <dgm:chPref val="1"/>
          <dgm:bulletEnabled val="1"/>
        </dgm:presLayoutVars>
      </dgm:prSet>
      <dgm:spPr/>
    </dgm:pt>
  </dgm:ptLst>
  <dgm:cxnLst>
    <dgm:cxn modelId="{33350706-7B91-4891-BF43-942CE2E4BAEF}" type="presOf" srcId="{02B1A8B0-21A0-41C1-A7FF-A9282894BE11}" destId="{D4645C0B-71C1-4266-9E05-BF0CD4716B16}" srcOrd="1" destOrd="0" presId="urn:microsoft.com/office/officeart/2018/layout/CircleProcess"/>
    <dgm:cxn modelId="{1DD32E10-38EB-4F81-BA09-E61C91975BBB}" type="presOf" srcId="{5C84921F-C188-4FBD-B6E5-46ADF46639BA}" destId="{A4CD372E-9358-4310-A468-C92557F3F4B9}" srcOrd="1" destOrd="0" presId="urn:microsoft.com/office/officeart/2018/layout/CircleProcess"/>
    <dgm:cxn modelId="{95846335-8998-4CB5-81CF-F6E3EF2F5821}" type="presOf" srcId="{02B1A8B0-21A0-41C1-A7FF-A9282894BE11}" destId="{BAAFC812-2722-4448-9D82-B246034A0E4C}" srcOrd="0" destOrd="0" presId="urn:microsoft.com/office/officeart/2018/layout/CircleProcess"/>
    <dgm:cxn modelId="{79C61B41-0E43-4B2C-9BFA-27ED3A0A9D7B}" type="presOf" srcId="{5C84921F-C188-4FBD-B6E5-46ADF46639BA}" destId="{0D67F8E6-F6D2-4832-A334-CE5002C13CAB}" srcOrd="0" destOrd="0" presId="urn:microsoft.com/office/officeart/2018/layout/CircleProcess"/>
    <dgm:cxn modelId="{410C8842-8E55-4974-B643-03D19CBB5287}" srcId="{72804BB7-DAF8-4649-9721-ABD2DB1366F3}" destId="{5C84921F-C188-4FBD-B6E5-46ADF46639BA}" srcOrd="2" destOrd="0" parTransId="{E2A8A069-76B9-4235-8B87-69BC7A02D824}" sibTransId="{C34696C3-4D00-4D9E-97F1-CB7C547C9C9D}"/>
    <dgm:cxn modelId="{977C8C46-E2E0-40A8-A5DF-64B482BC4602}" type="presOf" srcId="{6053BDA2-9B7D-411D-A1D2-516A6D3C89BD}" destId="{510DDFE8-C438-4272-A3D6-67A867DFFE46}" srcOrd="0" destOrd="0" presId="urn:microsoft.com/office/officeart/2018/layout/CircleProcess"/>
    <dgm:cxn modelId="{918809C3-E590-48E5-9FB9-8E4952129B22}" srcId="{72804BB7-DAF8-4649-9721-ABD2DB1366F3}" destId="{02B1A8B0-21A0-41C1-A7FF-A9282894BE11}" srcOrd="1" destOrd="0" parTransId="{4790C985-C74F-4E41-8D4B-7C77BFC7B36E}" sibTransId="{59D58CA7-B761-4BE3-BA5A-6B3CC307E937}"/>
    <dgm:cxn modelId="{B2B61FDF-0370-42DB-A1A4-F1DABC669D7B}" srcId="{72804BB7-DAF8-4649-9721-ABD2DB1366F3}" destId="{6053BDA2-9B7D-411D-A1D2-516A6D3C89BD}" srcOrd="0" destOrd="0" parTransId="{882AAD6B-665F-4C40-819A-3EA25F9613D9}" sibTransId="{C44C64A3-1257-444C-9B3D-9B4087982680}"/>
    <dgm:cxn modelId="{33B05DDF-06FF-4696-82A5-1B3421BF43C5}" type="presOf" srcId="{6053BDA2-9B7D-411D-A1D2-516A6D3C89BD}" destId="{26727F29-D820-4354-A211-DCCF99F2E223}" srcOrd="1" destOrd="0" presId="urn:microsoft.com/office/officeart/2018/layout/CircleProcess"/>
    <dgm:cxn modelId="{2564DBF5-8FE5-4C13-8903-163BB45EF0E2}" type="presOf" srcId="{72804BB7-DAF8-4649-9721-ABD2DB1366F3}" destId="{C606E8D1-7A9D-4097-ACA1-4F6B02B9ED6B}" srcOrd="0" destOrd="0" presId="urn:microsoft.com/office/officeart/2018/layout/CircleProcess"/>
    <dgm:cxn modelId="{3D9F2BCE-1BBB-468C-AFF2-AB5FC62DF46C}" type="presParOf" srcId="{C606E8D1-7A9D-4097-ACA1-4F6B02B9ED6B}" destId="{590C3F75-B385-4E63-9B8F-29692757CEE0}" srcOrd="0" destOrd="0" presId="urn:microsoft.com/office/officeart/2018/layout/CircleProcess"/>
    <dgm:cxn modelId="{9CE50DB2-A9EB-4DF8-865C-25374EFCD984}" type="presParOf" srcId="{590C3F75-B385-4E63-9B8F-29692757CEE0}" destId="{CCBED8CB-FA75-40CD-B459-F780D1B3C30B}" srcOrd="0" destOrd="0" presId="urn:microsoft.com/office/officeart/2018/layout/CircleProcess"/>
    <dgm:cxn modelId="{40E16013-EB23-4717-B7DC-0238486929B4}" type="presParOf" srcId="{C606E8D1-7A9D-4097-ACA1-4F6B02B9ED6B}" destId="{E16403DC-9D77-4B4A-84EB-EFC04DAC177F}" srcOrd="1" destOrd="0" presId="urn:microsoft.com/office/officeart/2018/layout/CircleProcess"/>
    <dgm:cxn modelId="{B9E47E26-4EF0-487D-97A5-0649F34AD8E0}" type="presParOf" srcId="{E16403DC-9D77-4B4A-84EB-EFC04DAC177F}" destId="{0D67F8E6-F6D2-4832-A334-CE5002C13CAB}" srcOrd="0" destOrd="0" presId="urn:microsoft.com/office/officeart/2018/layout/CircleProcess"/>
    <dgm:cxn modelId="{5901D67E-E819-4FFF-831F-7D69880CBE90}" type="presParOf" srcId="{C606E8D1-7A9D-4097-ACA1-4F6B02B9ED6B}" destId="{A4CD372E-9358-4310-A468-C92557F3F4B9}" srcOrd="2" destOrd="0" presId="urn:microsoft.com/office/officeart/2018/layout/CircleProcess"/>
    <dgm:cxn modelId="{05F75A5D-0054-4DF6-94B6-3292152FC959}" type="presParOf" srcId="{C606E8D1-7A9D-4097-ACA1-4F6B02B9ED6B}" destId="{90BFE30C-C5FF-44BA-8EE0-95B42DDC104F}" srcOrd="3" destOrd="0" presId="urn:microsoft.com/office/officeart/2018/layout/CircleProcess"/>
    <dgm:cxn modelId="{1A141087-007F-4ACE-B5AB-BE42FA7E136E}" type="presParOf" srcId="{90BFE30C-C5FF-44BA-8EE0-95B42DDC104F}" destId="{346A6E21-0F01-46E4-8F48-A8EF14948311}" srcOrd="0" destOrd="0" presId="urn:microsoft.com/office/officeart/2018/layout/CircleProcess"/>
    <dgm:cxn modelId="{75703F71-18EF-4F65-A0D1-863995A9657D}" type="presParOf" srcId="{C606E8D1-7A9D-4097-ACA1-4F6B02B9ED6B}" destId="{7DDE9E9B-DF14-479A-9E66-5BA19686112B}" srcOrd="4" destOrd="0" presId="urn:microsoft.com/office/officeart/2018/layout/CircleProcess"/>
    <dgm:cxn modelId="{A6C5F096-2FB0-4CB8-8A81-AA75E59848CD}" type="presParOf" srcId="{7DDE9E9B-DF14-479A-9E66-5BA19686112B}" destId="{BAAFC812-2722-4448-9D82-B246034A0E4C}" srcOrd="0" destOrd="0" presId="urn:microsoft.com/office/officeart/2018/layout/CircleProcess"/>
    <dgm:cxn modelId="{CD6D9276-04C4-4D1F-8725-FD1AE82540A5}" type="presParOf" srcId="{C606E8D1-7A9D-4097-ACA1-4F6B02B9ED6B}" destId="{D4645C0B-71C1-4266-9E05-BF0CD4716B16}" srcOrd="5" destOrd="0" presId="urn:microsoft.com/office/officeart/2018/layout/CircleProcess"/>
    <dgm:cxn modelId="{0E1560EF-07CE-464D-98F3-A76D3866E43C}" type="presParOf" srcId="{C606E8D1-7A9D-4097-ACA1-4F6B02B9ED6B}" destId="{FD890CC6-2501-4EB8-A7C7-C7F4AD6090DC}" srcOrd="6" destOrd="0" presId="urn:microsoft.com/office/officeart/2018/layout/CircleProcess"/>
    <dgm:cxn modelId="{092F8DB0-D89D-441E-85FE-898A06460279}" type="presParOf" srcId="{FD890CC6-2501-4EB8-A7C7-C7F4AD6090DC}" destId="{C4714967-EE8D-4263-A4D8-47496A259D37}" srcOrd="0" destOrd="0" presId="urn:microsoft.com/office/officeart/2018/layout/CircleProcess"/>
    <dgm:cxn modelId="{5FD50E16-FF77-4733-8AF4-8F1CB5D21249}" type="presParOf" srcId="{C606E8D1-7A9D-4097-ACA1-4F6B02B9ED6B}" destId="{C1B02E3B-7727-46B3-A2D4-C7C8DF187D0B}" srcOrd="7" destOrd="0" presId="urn:microsoft.com/office/officeart/2018/layout/CircleProcess"/>
    <dgm:cxn modelId="{39BF3907-3963-4D63-941B-0D025D31F4F0}" type="presParOf" srcId="{C1B02E3B-7727-46B3-A2D4-C7C8DF187D0B}" destId="{510DDFE8-C438-4272-A3D6-67A867DFFE46}" srcOrd="0" destOrd="0" presId="urn:microsoft.com/office/officeart/2018/layout/CircleProcess"/>
    <dgm:cxn modelId="{8ADD2716-75E8-4C20-A2F0-4B397591C29C}" type="presParOf" srcId="{C606E8D1-7A9D-4097-ACA1-4F6B02B9ED6B}" destId="{26727F29-D820-4354-A211-DCCF99F2E223}" srcOrd="8" destOrd="0" presId="urn:microsoft.com/office/officeart/2018/layout/Circle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2804BB7-DAF8-4649-9721-ABD2DB1366F3}" type="doc">
      <dgm:prSet loTypeId="urn:microsoft.com/office/officeart/2018/layout/CircleProcess" loCatId="simpleprocesssa" qsTypeId="urn:microsoft.com/office/officeart/2005/8/quickstyle/3d3" qsCatId="3D" csTypeId="urn:microsoft.com/office/officeart/2005/8/colors/accent0_1" csCatId="mainScheme" phldr="1"/>
      <dgm:spPr/>
      <dgm:t>
        <a:bodyPr/>
        <a:lstStyle/>
        <a:p>
          <a:endParaRPr lang="en-US"/>
        </a:p>
      </dgm:t>
    </dgm:pt>
    <dgm:pt modelId="{6053BDA2-9B7D-411D-A1D2-516A6D3C89BD}">
      <dgm:prSet/>
      <dgm:spPr/>
      <dgm:t>
        <a:bodyPr/>
        <a:lstStyle/>
        <a:p>
          <a:r>
            <a:rPr lang="en-US" b="1" dirty="0" err="1">
              <a:solidFill>
                <a:srgbClr val="0070C0"/>
              </a:solidFill>
            </a:rPr>
            <a:t>Dữ</a:t>
          </a:r>
          <a:r>
            <a:rPr lang="en-US" b="1" dirty="0">
              <a:solidFill>
                <a:srgbClr val="0070C0"/>
              </a:solidFill>
            </a:rPr>
            <a:t> </a:t>
          </a:r>
          <a:r>
            <a:rPr lang="en-US" b="1" dirty="0" err="1">
              <a:solidFill>
                <a:srgbClr val="0070C0"/>
              </a:solidFill>
            </a:rPr>
            <a:t>liệu</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vào</a:t>
          </a:r>
          <a:r>
            <a:rPr lang="en-US" b="1" dirty="0">
              <a:solidFill>
                <a:srgbClr val="0070C0"/>
              </a:solidFill>
            </a:rPr>
            <a:t> </a:t>
          </a:r>
        </a:p>
      </dgm:t>
    </dgm:pt>
    <dgm:pt modelId="{882AAD6B-665F-4C40-819A-3EA25F9613D9}" type="parTrans" cxnId="{B2B61FDF-0370-42DB-A1A4-F1DABC669D7B}">
      <dgm:prSet/>
      <dgm:spPr/>
      <dgm:t>
        <a:bodyPr/>
        <a:lstStyle/>
        <a:p>
          <a:endParaRPr lang="en-US"/>
        </a:p>
      </dgm:t>
    </dgm:pt>
    <dgm:pt modelId="{C44C64A3-1257-444C-9B3D-9B4087982680}" type="sibTrans" cxnId="{B2B61FDF-0370-42DB-A1A4-F1DABC669D7B}">
      <dgm:prSet/>
      <dgm:spPr/>
      <dgm:t>
        <a:bodyPr/>
        <a:lstStyle/>
        <a:p>
          <a:endParaRPr lang="en-US"/>
        </a:p>
      </dgm:t>
    </dgm:pt>
    <dgm:pt modelId="{02B1A8B0-21A0-41C1-A7FF-A9282894BE11}">
      <dgm:prSet/>
      <dgm:spPr/>
      <dgm:t>
        <a:bodyPr/>
        <a:lstStyle/>
        <a:p>
          <a:r>
            <a:rPr lang="en-US" dirty="0"/>
            <a:t>AI </a:t>
          </a:r>
          <a:r>
            <a:rPr lang="en-US" dirty="0" err="1"/>
            <a:t>xử</a:t>
          </a:r>
          <a:r>
            <a:rPr lang="en-US" dirty="0"/>
            <a:t> </a:t>
          </a:r>
          <a:r>
            <a:rPr lang="en-US" dirty="0" err="1"/>
            <a:t>lý</a:t>
          </a:r>
          <a:r>
            <a:rPr lang="en-US" dirty="0"/>
            <a:t> </a:t>
          </a:r>
          <a:r>
            <a:rPr lang="en-US" dirty="0" err="1"/>
            <a:t>thông</a:t>
          </a:r>
          <a:r>
            <a:rPr lang="en-US" dirty="0"/>
            <a:t> tin </a:t>
          </a:r>
        </a:p>
      </dgm:t>
    </dgm:pt>
    <dgm:pt modelId="{4790C985-C74F-4E41-8D4B-7C77BFC7B36E}" type="parTrans" cxnId="{918809C3-E590-48E5-9FB9-8E4952129B22}">
      <dgm:prSet/>
      <dgm:spPr/>
      <dgm:t>
        <a:bodyPr/>
        <a:lstStyle/>
        <a:p>
          <a:endParaRPr lang="en-US"/>
        </a:p>
      </dgm:t>
    </dgm:pt>
    <dgm:pt modelId="{59D58CA7-B761-4BE3-BA5A-6B3CC307E937}" type="sibTrans" cxnId="{918809C3-E590-48E5-9FB9-8E4952129B22}">
      <dgm:prSet/>
      <dgm:spPr/>
      <dgm:t>
        <a:bodyPr/>
        <a:lstStyle/>
        <a:p>
          <a:endParaRPr lang="en-US"/>
        </a:p>
      </dgm:t>
    </dgm:pt>
    <dgm:pt modelId="{5C84921F-C188-4FBD-B6E5-46ADF46639BA}">
      <dgm:prSet/>
      <dgm:spPr/>
      <dgm:t>
        <a:bodyPr/>
        <a:lstStyle/>
        <a:p>
          <a:r>
            <a:rPr lang="en-US" b="1" dirty="0" err="1">
              <a:solidFill>
                <a:srgbClr val="0070C0"/>
              </a:solidFill>
            </a:rPr>
            <a:t>Sản</a:t>
          </a:r>
          <a:r>
            <a:rPr lang="en-US" b="1" dirty="0">
              <a:solidFill>
                <a:srgbClr val="0070C0"/>
              </a:solidFill>
            </a:rPr>
            <a:t> </a:t>
          </a:r>
          <a:r>
            <a:rPr lang="en-US" b="1" dirty="0" err="1">
              <a:solidFill>
                <a:srgbClr val="0070C0"/>
              </a:solidFill>
            </a:rPr>
            <a:t>phẩm</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ra</a:t>
          </a:r>
          <a:endParaRPr lang="en-US" b="1" dirty="0">
            <a:solidFill>
              <a:srgbClr val="0070C0"/>
            </a:solidFill>
          </a:endParaRPr>
        </a:p>
      </dgm:t>
    </dgm:pt>
    <dgm:pt modelId="{E2A8A069-76B9-4235-8B87-69BC7A02D824}" type="parTrans" cxnId="{410C8842-8E55-4974-B643-03D19CBB5287}">
      <dgm:prSet/>
      <dgm:spPr/>
      <dgm:t>
        <a:bodyPr/>
        <a:lstStyle/>
        <a:p>
          <a:endParaRPr lang="en-US"/>
        </a:p>
      </dgm:t>
    </dgm:pt>
    <dgm:pt modelId="{C34696C3-4D00-4D9E-97F1-CB7C547C9C9D}" type="sibTrans" cxnId="{410C8842-8E55-4974-B643-03D19CBB5287}">
      <dgm:prSet/>
      <dgm:spPr/>
      <dgm:t>
        <a:bodyPr/>
        <a:lstStyle/>
        <a:p>
          <a:endParaRPr lang="en-US"/>
        </a:p>
      </dgm:t>
    </dgm:pt>
    <dgm:pt modelId="{C606E8D1-7A9D-4097-ACA1-4F6B02B9ED6B}" type="pres">
      <dgm:prSet presAssocID="{72804BB7-DAF8-4649-9721-ABD2DB1366F3}" presName="Name0" presStyleCnt="0">
        <dgm:presLayoutVars>
          <dgm:chMax val="11"/>
          <dgm:chPref val="11"/>
          <dgm:dir/>
          <dgm:resizeHandles/>
        </dgm:presLayoutVars>
      </dgm:prSet>
      <dgm:spPr/>
    </dgm:pt>
    <dgm:pt modelId="{590C3F75-B385-4E63-9B8F-29692757CEE0}" type="pres">
      <dgm:prSet presAssocID="{5C84921F-C188-4FBD-B6E5-46ADF46639BA}" presName="Accent3" presStyleCnt="0"/>
      <dgm:spPr/>
    </dgm:pt>
    <dgm:pt modelId="{CCBED8CB-FA75-40CD-B459-F780D1B3C30B}" type="pres">
      <dgm:prSet presAssocID="{5C84921F-C188-4FBD-B6E5-46ADF46639BA}" presName="Accent" presStyleLbl="node1" presStyleIdx="0" presStyleCnt="6"/>
      <dgm:spPr/>
    </dgm:pt>
    <dgm:pt modelId="{E16403DC-9D77-4B4A-84EB-EFC04DAC177F}" type="pres">
      <dgm:prSet presAssocID="{5C84921F-C188-4FBD-B6E5-46ADF46639BA}" presName="ParentBackground3" presStyleCnt="0"/>
      <dgm:spPr/>
    </dgm:pt>
    <dgm:pt modelId="{0D67F8E6-F6D2-4832-A334-CE5002C13CAB}" type="pres">
      <dgm:prSet presAssocID="{5C84921F-C188-4FBD-B6E5-46ADF46639BA}" presName="ParentBackground" presStyleLbl="node1" presStyleIdx="1" presStyleCnt="6"/>
      <dgm:spPr/>
    </dgm:pt>
    <dgm:pt modelId="{A4CD372E-9358-4310-A468-C92557F3F4B9}" type="pres">
      <dgm:prSet presAssocID="{5C84921F-C188-4FBD-B6E5-46ADF46639BA}" presName="Parent3" presStyleLbl="fgAcc0" presStyleIdx="0" presStyleCnt="0">
        <dgm:presLayoutVars>
          <dgm:chMax val="1"/>
          <dgm:chPref val="1"/>
          <dgm:bulletEnabled val="1"/>
        </dgm:presLayoutVars>
      </dgm:prSet>
      <dgm:spPr/>
    </dgm:pt>
    <dgm:pt modelId="{90BFE30C-C5FF-44BA-8EE0-95B42DDC104F}" type="pres">
      <dgm:prSet presAssocID="{02B1A8B0-21A0-41C1-A7FF-A9282894BE11}" presName="Accent2" presStyleCnt="0"/>
      <dgm:spPr/>
    </dgm:pt>
    <dgm:pt modelId="{346A6E21-0F01-46E4-8F48-A8EF14948311}" type="pres">
      <dgm:prSet presAssocID="{02B1A8B0-21A0-41C1-A7FF-A9282894BE11}" presName="Accent" presStyleLbl="node1" presStyleIdx="2" presStyleCnt="6"/>
      <dgm:spPr/>
    </dgm:pt>
    <dgm:pt modelId="{7DDE9E9B-DF14-479A-9E66-5BA19686112B}" type="pres">
      <dgm:prSet presAssocID="{02B1A8B0-21A0-41C1-A7FF-A9282894BE11}" presName="ParentBackground2" presStyleCnt="0"/>
      <dgm:spPr/>
    </dgm:pt>
    <dgm:pt modelId="{BAAFC812-2722-4448-9D82-B246034A0E4C}" type="pres">
      <dgm:prSet presAssocID="{02B1A8B0-21A0-41C1-A7FF-A9282894BE11}" presName="ParentBackground" presStyleLbl="node1" presStyleIdx="3" presStyleCnt="6"/>
      <dgm:spPr/>
    </dgm:pt>
    <dgm:pt modelId="{D4645C0B-71C1-4266-9E05-BF0CD4716B16}" type="pres">
      <dgm:prSet presAssocID="{02B1A8B0-21A0-41C1-A7FF-A9282894BE11}" presName="Parent2" presStyleLbl="fgAcc0" presStyleIdx="0" presStyleCnt="0">
        <dgm:presLayoutVars>
          <dgm:chMax val="1"/>
          <dgm:chPref val="1"/>
          <dgm:bulletEnabled val="1"/>
        </dgm:presLayoutVars>
      </dgm:prSet>
      <dgm:spPr/>
    </dgm:pt>
    <dgm:pt modelId="{FD890CC6-2501-4EB8-A7C7-C7F4AD6090DC}" type="pres">
      <dgm:prSet presAssocID="{6053BDA2-9B7D-411D-A1D2-516A6D3C89BD}" presName="Accent1" presStyleCnt="0"/>
      <dgm:spPr/>
    </dgm:pt>
    <dgm:pt modelId="{C4714967-EE8D-4263-A4D8-47496A259D37}" type="pres">
      <dgm:prSet presAssocID="{6053BDA2-9B7D-411D-A1D2-516A6D3C89BD}" presName="Accent" presStyleLbl="node1" presStyleIdx="4" presStyleCnt="6"/>
      <dgm:spPr/>
    </dgm:pt>
    <dgm:pt modelId="{C1B02E3B-7727-46B3-A2D4-C7C8DF187D0B}" type="pres">
      <dgm:prSet presAssocID="{6053BDA2-9B7D-411D-A1D2-516A6D3C89BD}" presName="ParentBackground1" presStyleCnt="0"/>
      <dgm:spPr/>
    </dgm:pt>
    <dgm:pt modelId="{510DDFE8-C438-4272-A3D6-67A867DFFE46}" type="pres">
      <dgm:prSet presAssocID="{6053BDA2-9B7D-411D-A1D2-516A6D3C89BD}" presName="ParentBackground" presStyleLbl="node1" presStyleIdx="5" presStyleCnt="6"/>
      <dgm:spPr/>
    </dgm:pt>
    <dgm:pt modelId="{26727F29-D820-4354-A211-DCCF99F2E223}" type="pres">
      <dgm:prSet presAssocID="{6053BDA2-9B7D-411D-A1D2-516A6D3C89BD}" presName="Parent1" presStyleLbl="fgAcc0" presStyleIdx="0" presStyleCnt="0">
        <dgm:presLayoutVars>
          <dgm:chMax val="1"/>
          <dgm:chPref val="1"/>
          <dgm:bulletEnabled val="1"/>
        </dgm:presLayoutVars>
      </dgm:prSet>
      <dgm:spPr/>
    </dgm:pt>
  </dgm:ptLst>
  <dgm:cxnLst>
    <dgm:cxn modelId="{33350706-7B91-4891-BF43-942CE2E4BAEF}" type="presOf" srcId="{02B1A8B0-21A0-41C1-A7FF-A9282894BE11}" destId="{D4645C0B-71C1-4266-9E05-BF0CD4716B16}" srcOrd="1" destOrd="0" presId="urn:microsoft.com/office/officeart/2018/layout/CircleProcess"/>
    <dgm:cxn modelId="{1DD32E10-38EB-4F81-BA09-E61C91975BBB}" type="presOf" srcId="{5C84921F-C188-4FBD-B6E5-46ADF46639BA}" destId="{A4CD372E-9358-4310-A468-C92557F3F4B9}" srcOrd="1" destOrd="0" presId="urn:microsoft.com/office/officeart/2018/layout/CircleProcess"/>
    <dgm:cxn modelId="{95846335-8998-4CB5-81CF-F6E3EF2F5821}" type="presOf" srcId="{02B1A8B0-21A0-41C1-A7FF-A9282894BE11}" destId="{BAAFC812-2722-4448-9D82-B246034A0E4C}" srcOrd="0" destOrd="0" presId="urn:microsoft.com/office/officeart/2018/layout/CircleProcess"/>
    <dgm:cxn modelId="{79C61B41-0E43-4B2C-9BFA-27ED3A0A9D7B}" type="presOf" srcId="{5C84921F-C188-4FBD-B6E5-46ADF46639BA}" destId="{0D67F8E6-F6D2-4832-A334-CE5002C13CAB}" srcOrd="0" destOrd="0" presId="urn:microsoft.com/office/officeart/2018/layout/CircleProcess"/>
    <dgm:cxn modelId="{410C8842-8E55-4974-B643-03D19CBB5287}" srcId="{72804BB7-DAF8-4649-9721-ABD2DB1366F3}" destId="{5C84921F-C188-4FBD-B6E5-46ADF46639BA}" srcOrd="2" destOrd="0" parTransId="{E2A8A069-76B9-4235-8B87-69BC7A02D824}" sibTransId="{C34696C3-4D00-4D9E-97F1-CB7C547C9C9D}"/>
    <dgm:cxn modelId="{977C8C46-E2E0-40A8-A5DF-64B482BC4602}" type="presOf" srcId="{6053BDA2-9B7D-411D-A1D2-516A6D3C89BD}" destId="{510DDFE8-C438-4272-A3D6-67A867DFFE46}" srcOrd="0" destOrd="0" presId="urn:microsoft.com/office/officeart/2018/layout/CircleProcess"/>
    <dgm:cxn modelId="{918809C3-E590-48E5-9FB9-8E4952129B22}" srcId="{72804BB7-DAF8-4649-9721-ABD2DB1366F3}" destId="{02B1A8B0-21A0-41C1-A7FF-A9282894BE11}" srcOrd="1" destOrd="0" parTransId="{4790C985-C74F-4E41-8D4B-7C77BFC7B36E}" sibTransId="{59D58CA7-B761-4BE3-BA5A-6B3CC307E937}"/>
    <dgm:cxn modelId="{B2B61FDF-0370-42DB-A1A4-F1DABC669D7B}" srcId="{72804BB7-DAF8-4649-9721-ABD2DB1366F3}" destId="{6053BDA2-9B7D-411D-A1D2-516A6D3C89BD}" srcOrd="0" destOrd="0" parTransId="{882AAD6B-665F-4C40-819A-3EA25F9613D9}" sibTransId="{C44C64A3-1257-444C-9B3D-9B4087982680}"/>
    <dgm:cxn modelId="{33B05DDF-06FF-4696-82A5-1B3421BF43C5}" type="presOf" srcId="{6053BDA2-9B7D-411D-A1D2-516A6D3C89BD}" destId="{26727F29-D820-4354-A211-DCCF99F2E223}" srcOrd="1" destOrd="0" presId="urn:microsoft.com/office/officeart/2018/layout/CircleProcess"/>
    <dgm:cxn modelId="{2564DBF5-8FE5-4C13-8903-163BB45EF0E2}" type="presOf" srcId="{72804BB7-DAF8-4649-9721-ABD2DB1366F3}" destId="{C606E8D1-7A9D-4097-ACA1-4F6B02B9ED6B}" srcOrd="0" destOrd="0" presId="urn:microsoft.com/office/officeart/2018/layout/CircleProcess"/>
    <dgm:cxn modelId="{3D9F2BCE-1BBB-468C-AFF2-AB5FC62DF46C}" type="presParOf" srcId="{C606E8D1-7A9D-4097-ACA1-4F6B02B9ED6B}" destId="{590C3F75-B385-4E63-9B8F-29692757CEE0}" srcOrd="0" destOrd="0" presId="urn:microsoft.com/office/officeart/2018/layout/CircleProcess"/>
    <dgm:cxn modelId="{9CE50DB2-A9EB-4DF8-865C-25374EFCD984}" type="presParOf" srcId="{590C3F75-B385-4E63-9B8F-29692757CEE0}" destId="{CCBED8CB-FA75-40CD-B459-F780D1B3C30B}" srcOrd="0" destOrd="0" presId="urn:microsoft.com/office/officeart/2018/layout/CircleProcess"/>
    <dgm:cxn modelId="{40E16013-EB23-4717-B7DC-0238486929B4}" type="presParOf" srcId="{C606E8D1-7A9D-4097-ACA1-4F6B02B9ED6B}" destId="{E16403DC-9D77-4B4A-84EB-EFC04DAC177F}" srcOrd="1" destOrd="0" presId="urn:microsoft.com/office/officeart/2018/layout/CircleProcess"/>
    <dgm:cxn modelId="{B9E47E26-4EF0-487D-97A5-0649F34AD8E0}" type="presParOf" srcId="{E16403DC-9D77-4B4A-84EB-EFC04DAC177F}" destId="{0D67F8E6-F6D2-4832-A334-CE5002C13CAB}" srcOrd="0" destOrd="0" presId="urn:microsoft.com/office/officeart/2018/layout/CircleProcess"/>
    <dgm:cxn modelId="{5901D67E-E819-4FFF-831F-7D69880CBE90}" type="presParOf" srcId="{C606E8D1-7A9D-4097-ACA1-4F6B02B9ED6B}" destId="{A4CD372E-9358-4310-A468-C92557F3F4B9}" srcOrd="2" destOrd="0" presId="urn:microsoft.com/office/officeart/2018/layout/CircleProcess"/>
    <dgm:cxn modelId="{05F75A5D-0054-4DF6-94B6-3292152FC959}" type="presParOf" srcId="{C606E8D1-7A9D-4097-ACA1-4F6B02B9ED6B}" destId="{90BFE30C-C5FF-44BA-8EE0-95B42DDC104F}" srcOrd="3" destOrd="0" presId="urn:microsoft.com/office/officeart/2018/layout/CircleProcess"/>
    <dgm:cxn modelId="{1A141087-007F-4ACE-B5AB-BE42FA7E136E}" type="presParOf" srcId="{90BFE30C-C5FF-44BA-8EE0-95B42DDC104F}" destId="{346A6E21-0F01-46E4-8F48-A8EF14948311}" srcOrd="0" destOrd="0" presId="urn:microsoft.com/office/officeart/2018/layout/CircleProcess"/>
    <dgm:cxn modelId="{75703F71-18EF-4F65-A0D1-863995A9657D}" type="presParOf" srcId="{C606E8D1-7A9D-4097-ACA1-4F6B02B9ED6B}" destId="{7DDE9E9B-DF14-479A-9E66-5BA19686112B}" srcOrd="4" destOrd="0" presId="urn:microsoft.com/office/officeart/2018/layout/CircleProcess"/>
    <dgm:cxn modelId="{A6C5F096-2FB0-4CB8-8A81-AA75E59848CD}" type="presParOf" srcId="{7DDE9E9B-DF14-479A-9E66-5BA19686112B}" destId="{BAAFC812-2722-4448-9D82-B246034A0E4C}" srcOrd="0" destOrd="0" presId="urn:microsoft.com/office/officeart/2018/layout/CircleProcess"/>
    <dgm:cxn modelId="{CD6D9276-04C4-4D1F-8725-FD1AE82540A5}" type="presParOf" srcId="{C606E8D1-7A9D-4097-ACA1-4F6B02B9ED6B}" destId="{D4645C0B-71C1-4266-9E05-BF0CD4716B16}" srcOrd="5" destOrd="0" presId="urn:microsoft.com/office/officeart/2018/layout/CircleProcess"/>
    <dgm:cxn modelId="{0E1560EF-07CE-464D-98F3-A76D3866E43C}" type="presParOf" srcId="{C606E8D1-7A9D-4097-ACA1-4F6B02B9ED6B}" destId="{FD890CC6-2501-4EB8-A7C7-C7F4AD6090DC}" srcOrd="6" destOrd="0" presId="urn:microsoft.com/office/officeart/2018/layout/CircleProcess"/>
    <dgm:cxn modelId="{092F8DB0-D89D-441E-85FE-898A06460279}" type="presParOf" srcId="{FD890CC6-2501-4EB8-A7C7-C7F4AD6090DC}" destId="{C4714967-EE8D-4263-A4D8-47496A259D37}" srcOrd="0" destOrd="0" presId="urn:microsoft.com/office/officeart/2018/layout/CircleProcess"/>
    <dgm:cxn modelId="{5FD50E16-FF77-4733-8AF4-8F1CB5D21249}" type="presParOf" srcId="{C606E8D1-7A9D-4097-ACA1-4F6B02B9ED6B}" destId="{C1B02E3B-7727-46B3-A2D4-C7C8DF187D0B}" srcOrd="7" destOrd="0" presId="urn:microsoft.com/office/officeart/2018/layout/CircleProcess"/>
    <dgm:cxn modelId="{39BF3907-3963-4D63-941B-0D025D31F4F0}" type="presParOf" srcId="{C1B02E3B-7727-46B3-A2D4-C7C8DF187D0B}" destId="{510DDFE8-C438-4272-A3D6-67A867DFFE46}" srcOrd="0" destOrd="0" presId="urn:microsoft.com/office/officeart/2018/layout/CircleProcess"/>
    <dgm:cxn modelId="{8ADD2716-75E8-4C20-A2F0-4B397591C29C}" type="presParOf" srcId="{C606E8D1-7A9D-4097-ACA1-4F6B02B9ED6B}" destId="{26727F29-D820-4354-A211-DCCF99F2E223}" srcOrd="8" destOrd="0" presId="urn:microsoft.com/office/officeart/2018/layout/Circle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B1FA66-2083-4522-8792-4943D5DBAEE6}" type="doc">
      <dgm:prSet loTypeId="urn:microsoft.com/office/officeart/2005/8/layout/pyramid2" loCatId="pyramid" qsTypeId="urn:microsoft.com/office/officeart/2005/8/quickstyle/simple1" qsCatId="simple" csTypeId="urn:microsoft.com/office/officeart/2005/8/colors/colorful5" csCatId="colorful" phldr="1"/>
      <dgm:spPr/>
      <dgm:t>
        <a:bodyPr/>
        <a:lstStyle/>
        <a:p>
          <a:endParaRPr lang="en-SG"/>
        </a:p>
      </dgm:t>
    </dgm:pt>
    <dgm:pt modelId="{E7DD83E1-911F-41C1-B788-C7C254B12EFD}">
      <dgm:prSet custT="1"/>
      <dgm:spPr/>
      <dgm:t>
        <a:bodyPr/>
        <a:lstStyle/>
        <a:p>
          <a:r>
            <a:rPr lang="en-US" sz="3600" dirty="0" err="1"/>
            <a:t>Đóng</a:t>
          </a:r>
          <a:r>
            <a:rPr lang="en-US" sz="3600" dirty="0"/>
            <a:t> </a:t>
          </a:r>
          <a:r>
            <a:rPr lang="en-US" sz="3600" dirty="0" err="1"/>
            <a:t>vai</a:t>
          </a:r>
          <a:endParaRPr lang="en-SG" sz="3600" dirty="0"/>
        </a:p>
      </dgm:t>
    </dgm:pt>
    <dgm:pt modelId="{3EAB3261-EF15-49FE-A41C-CD9E0237B5FC}" type="parTrans" cxnId="{E3E08CD8-8027-45D1-BA42-2712DFDF2D12}">
      <dgm:prSet/>
      <dgm:spPr/>
      <dgm:t>
        <a:bodyPr/>
        <a:lstStyle/>
        <a:p>
          <a:endParaRPr lang="en-SG"/>
        </a:p>
      </dgm:t>
    </dgm:pt>
    <dgm:pt modelId="{DCBC7ECD-8B57-48EB-ACA6-4073DE772706}" type="sibTrans" cxnId="{E3E08CD8-8027-45D1-BA42-2712DFDF2D12}">
      <dgm:prSet/>
      <dgm:spPr/>
      <dgm:t>
        <a:bodyPr/>
        <a:lstStyle/>
        <a:p>
          <a:endParaRPr lang="en-SG"/>
        </a:p>
      </dgm:t>
    </dgm:pt>
    <dgm:pt modelId="{871701DC-F481-4B74-8467-EAA00CB68C96}">
      <dgm:prSet custT="1"/>
      <dgm:spPr/>
      <dgm:t>
        <a:bodyPr/>
        <a:lstStyle/>
        <a:p>
          <a:r>
            <a:rPr lang="en-US" sz="3600" dirty="0" err="1"/>
            <a:t>Mục</a:t>
          </a:r>
          <a:r>
            <a:rPr lang="en-US" sz="3600" dirty="0"/>
            <a:t> </a:t>
          </a:r>
          <a:r>
            <a:rPr lang="en-US" sz="3600" dirty="0" err="1"/>
            <a:t>tiêu</a:t>
          </a:r>
          <a:r>
            <a:rPr lang="en-US" sz="3600" dirty="0"/>
            <a:t> </a:t>
          </a:r>
          <a:r>
            <a:rPr lang="en-US" sz="3600" dirty="0" err="1"/>
            <a:t>câu</a:t>
          </a:r>
          <a:r>
            <a:rPr lang="en-US" sz="3600" dirty="0"/>
            <a:t> </a:t>
          </a:r>
          <a:r>
            <a:rPr lang="en-US" sz="3600" dirty="0" err="1"/>
            <a:t>hỏi</a:t>
          </a:r>
          <a:endParaRPr lang="en-SG" sz="3600" dirty="0"/>
        </a:p>
      </dgm:t>
    </dgm:pt>
    <dgm:pt modelId="{13359D1B-D27C-464D-B605-5FECF2039131}" type="parTrans" cxnId="{6251DC69-971B-49DB-A66F-6F14FC73B2FA}">
      <dgm:prSet/>
      <dgm:spPr/>
      <dgm:t>
        <a:bodyPr/>
        <a:lstStyle/>
        <a:p>
          <a:endParaRPr lang="en-SG"/>
        </a:p>
      </dgm:t>
    </dgm:pt>
    <dgm:pt modelId="{6C2F93A8-8A2E-4B54-B8DA-09BEE5DCCCEB}" type="sibTrans" cxnId="{6251DC69-971B-49DB-A66F-6F14FC73B2FA}">
      <dgm:prSet/>
      <dgm:spPr/>
      <dgm:t>
        <a:bodyPr/>
        <a:lstStyle/>
        <a:p>
          <a:endParaRPr lang="en-SG"/>
        </a:p>
      </dgm:t>
    </dgm:pt>
    <dgm:pt modelId="{6007F923-7CDB-4948-894B-DC2D421BCE83}">
      <dgm:prSet custT="1"/>
      <dgm:spPr/>
      <dgm:t>
        <a:bodyPr/>
        <a:lstStyle/>
        <a:p>
          <a:r>
            <a:rPr lang="en-US" sz="3600" dirty="0" err="1"/>
            <a:t>Trình</a:t>
          </a:r>
          <a:r>
            <a:rPr lang="en-US" sz="3600" dirty="0"/>
            <a:t> </a:t>
          </a:r>
          <a:r>
            <a:rPr lang="en-US" sz="3600" dirty="0" err="1"/>
            <a:t>độ</a:t>
          </a:r>
          <a:r>
            <a:rPr lang="en-US" sz="3600" dirty="0"/>
            <a:t> </a:t>
          </a:r>
          <a:r>
            <a:rPr lang="en-US" sz="3600" dirty="0" err="1"/>
            <a:t>học</a:t>
          </a:r>
          <a:r>
            <a:rPr lang="en-US" sz="3600" dirty="0"/>
            <a:t> </a:t>
          </a:r>
          <a:r>
            <a:rPr lang="en-US" sz="3600" dirty="0" err="1"/>
            <a:t>sinh</a:t>
          </a:r>
          <a:endParaRPr lang="en-SG" sz="3600" dirty="0"/>
        </a:p>
      </dgm:t>
    </dgm:pt>
    <dgm:pt modelId="{E2EF68C5-FF09-4AFB-A722-8B57891F351B}" type="parTrans" cxnId="{EC715866-D7C6-4061-85AD-59E17DF27675}">
      <dgm:prSet/>
      <dgm:spPr/>
      <dgm:t>
        <a:bodyPr/>
        <a:lstStyle/>
        <a:p>
          <a:endParaRPr lang="en-SG"/>
        </a:p>
      </dgm:t>
    </dgm:pt>
    <dgm:pt modelId="{5F2ED4B2-4A14-406A-8E87-EC435A9AD4B9}" type="sibTrans" cxnId="{EC715866-D7C6-4061-85AD-59E17DF27675}">
      <dgm:prSet/>
      <dgm:spPr/>
      <dgm:t>
        <a:bodyPr/>
        <a:lstStyle/>
        <a:p>
          <a:endParaRPr lang="en-SG"/>
        </a:p>
      </dgm:t>
    </dgm:pt>
    <dgm:pt modelId="{D6CBD0B9-9F13-463D-82D2-FF53D0814AB7}">
      <dgm:prSet custT="1"/>
      <dgm:spPr/>
      <dgm:t>
        <a:bodyPr/>
        <a:lstStyle/>
        <a:p>
          <a:r>
            <a:rPr lang="en-US" sz="3600" dirty="0" err="1"/>
            <a:t>Chủ</a:t>
          </a:r>
          <a:r>
            <a:rPr lang="en-US" sz="3600" dirty="0"/>
            <a:t> </a:t>
          </a:r>
          <a:r>
            <a:rPr lang="en-US" sz="3600" dirty="0" err="1"/>
            <a:t>đề</a:t>
          </a:r>
          <a:r>
            <a:rPr lang="en-US" sz="3600" dirty="0"/>
            <a:t>, </a:t>
          </a:r>
          <a:r>
            <a:rPr lang="en-US" sz="3600" dirty="0" err="1"/>
            <a:t>nội</a:t>
          </a:r>
          <a:r>
            <a:rPr lang="en-US" sz="3600" dirty="0"/>
            <a:t> dung</a:t>
          </a:r>
          <a:endParaRPr lang="en-SG" sz="3600" dirty="0"/>
        </a:p>
      </dgm:t>
    </dgm:pt>
    <dgm:pt modelId="{0EAA0794-D7BB-446B-B9BF-0E4AC8FA790A}" type="parTrans" cxnId="{777A873D-EEEB-419E-9301-272D05911F99}">
      <dgm:prSet/>
      <dgm:spPr/>
      <dgm:t>
        <a:bodyPr/>
        <a:lstStyle/>
        <a:p>
          <a:endParaRPr lang="en-SG"/>
        </a:p>
      </dgm:t>
    </dgm:pt>
    <dgm:pt modelId="{3149079F-38E6-4EB7-A43D-DDE03FD17021}" type="sibTrans" cxnId="{777A873D-EEEB-419E-9301-272D05911F99}">
      <dgm:prSet/>
      <dgm:spPr/>
      <dgm:t>
        <a:bodyPr/>
        <a:lstStyle/>
        <a:p>
          <a:endParaRPr lang="en-SG"/>
        </a:p>
      </dgm:t>
    </dgm:pt>
    <dgm:pt modelId="{E3EE0A02-2F72-457E-ABBA-2A4EB0C11BD9}">
      <dgm:prSet custT="1"/>
      <dgm:spPr/>
      <dgm:t>
        <a:bodyPr/>
        <a:lstStyle/>
        <a:p>
          <a:r>
            <a:rPr lang="en-US" sz="3600" dirty="0" err="1"/>
            <a:t>Loại</a:t>
          </a:r>
          <a:r>
            <a:rPr lang="en-US" sz="3600" dirty="0"/>
            <a:t> </a:t>
          </a:r>
          <a:r>
            <a:rPr lang="en-US" sz="3600" dirty="0" err="1"/>
            <a:t>câu</a:t>
          </a:r>
          <a:r>
            <a:rPr lang="en-US" sz="3600" dirty="0"/>
            <a:t> </a:t>
          </a:r>
          <a:r>
            <a:rPr lang="en-US" sz="3600" dirty="0" err="1"/>
            <a:t>hỏi</a:t>
          </a:r>
          <a:r>
            <a:rPr lang="en-US" sz="3600" dirty="0"/>
            <a:t>, </a:t>
          </a:r>
          <a:r>
            <a:rPr lang="en-US" sz="3600" dirty="0" err="1"/>
            <a:t>số</a:t>
          </a:r>
          <a:r>
            <a:rPr lang="en-US" sz="3600" dirty="0"/>
            <a:t> </a:t>
          </a:r>
          <a:r>
            <a:rPr lang="en-US" sz="3600" dirty="0" err="1"/>
            <a:t>lượng</a:t>
          </a:r>
          <a:r>
            <a:rPr lang="en-US" sz="3600" dirty="0"/>
            <a:t>, </a:t>
          </a:r>
          <a:r>
            <a:rPr lang="en-US" sz="3600" dirty="0" err="1"/>
            <a:t>Yêu</a:t>
          </a:r>
          <a:r>
            <a:rPr lang="en-US" sz="3600" dirty="0"/>
            <a:t> </a:t>
          </a:r>
          <a:r>
            <a:rPr lang="en-US" sz="3600" dirty="0" err="1"/>
            <a:t>cầu</a:t>
          </a:r>
          <a:r>
            <a:rPr lang="en-US" sz="3600" dirty="0"/>
            <a:t> </a:t>
          </a:r>
          <a:r>
            <a:rPr lang="en-US" sz="3600" dirty="0" err="1"/>
            <a:t>về</a:t>
          </a:r>
          <a:r>
            <a:rPr lang="en-US" sz="3600" dirty="0"/>
            <a:t> </a:t>
          </a:r>
          <a:r>
            <a:rPr lang="en-US" sz="3600" dirty="0" err="1"/>
            <a:t>các</a:t>
          </a:r>
          <a:r>
            <a:rPr lang="en-US" sz="3600" dirty="0"/>
            <a:t> </a:t>
          </a:r>
          <a:r>
            <a:rPr lang="en-US" sz="3600" dirty="0" err="1"/>
            <a:t>phương</a:t>
          </a:r>
          <a:r>
            <a:rPr lang="en-US" sz="3600" dirty="0"/>
            <a:t> </a:t>
          </a:r>
          <a:r>
            <a:rPr lang="en-US" sz="3600" dirty="0" err="1"/>
            <a:t>án</a:t>
          </a:r>
          <a:endParaRPr lang="en-SG" sz="3600" dirty="0"/>
        </a:p>
      </dgm:t>
    </dgm:pt>
    <dgm:pt modelId="{6901C7BC-6A71-4D9A-8771-106731CBC688}" type="parTrans" cxnId="{1CE2C9E0-FF22-48B7-9D54-89B8E42D6AD9}">
      <dgm:prSet/>
      <dgm:spPr/>
      <dgm:t>
        <a:bodyPr/>
        <a:lstStyle/>
        <a:p>
          <a:endParaRPr lang="en-SG"/>
        </a:p>
      </dgm:t>
    </dgm:pt>
    <dgm:pt modelId="{B8CF8D20-B0F1-4CE0-9F3C-9BB2642F547E}" type="sibTrans" cxnId="{1CE2C9E0-FF22-48B7-9D54-89B8E42D6AD9}">
      <dgm:prSet/>
      <dgm:spPr/>
      <dgm:t>
        <a:bodyPr/>
        <a:lstStyle/>
        <a:p>
          <a:endParaRPr lang="en-SG"/>
        </a:p>
      </dgm:t>
    </dgm:pt>
    <dgm:pt modelId="{8ABE4ECE-C6AC-449F-87C5-D2290B28103C}">
      <dgm:prSet custT="1"/>
      <dgm:spPr/>
      <dgm:t>
        <a:bodyPr/>
        <a:lstStyle/>
        <a:p>
          <a:r>
            <a:rPr lang="en-US" sz="3600" dirty="0" err="1"/>
            <a:t>Độ</a:t>
          </a:r>
          <a:r>
            <a:rPr lang="en-US" sz="3600" dirty="0"/>
            <a:t> </a:t>
          </a:r>
          <a:r>
            <a:rPr lang="en-US" sz="3600" dirty="0" err="1"/>
            <a:t>khó</a:t>
          </a:r>
          <a:r>
            <a:rPr lang="en-US" sz="3600" dirty="0"/>
            <a:t>, </a:t>
          </a:r>
          <a:r>
            <a:rPr lang="en-US" sz="3600" dirty="0" err="1"/>
            <a:t>độ</a:t>
          </a:r>
          <a:r>
            <a:rPr lang="en-US" sz="3600" dirty="0"/>
            <a:t> </a:t>
          </a:r>
          <a:r>
            <a:rPr lang="en-US" sz="3600" dirty="0" err="1"/>
            <a:t>dài</a:t>
          </a:r>
          <a:r>
            <a:rPr lang="en-US" sz="3600" dirty="0"/>
            <a:t> </a:t>
          </a:r>
          <a:r>
            <a:rPr lang="en-US" sz="3600" dirty="0" err="1"/>
            <a:t>của</a:t>
          </a:r>
          <a:r>
            <a:rPr lang="en-US" sz="3600" dirty="0"/>
            <a:t> </a:t>
          </a:r>
          <a:r>
            <a:rPr lang="en-US" sz="3600" dirty="0" err="1"/>
            <a:t>câu</a:t>
          </a:r>
          <a:endParaRPr lang="en-SG" sz="3600" dirty="0"/>
        </a:p>
      </dgm:t>
    </dgm:pt>
    <dgm:pt modelId="{127B5FA7-DE4A-42AF-97BB-9E07D1EA7C43}" type="parTrans" cxnId="{1ED7F5F4-EC03-468C-8957-375FFF9A8B1A}">
      <dgm:prSet/>
      <dgm:spPr/>
      <dgm:t>
        <a:bodyPr/>
        <a:lstStyle/>
        <a:p>
          <a:endParaRPr lang="en-SG"/>
        </a:p>
      </dgm:t>
    </dgm:pt>
    <dgm:pt modelId="{34340848-18D9-4168-B414-CCF0B03D8DCA}" type="sibTrans" cxnId="{1ED7F5F4-EC03-468C-8957-375FFF9A8B1A}">
      <dgm:prSet/>
      <dgm:spPr/>
      <dgm:t>
        <a:bodyPr/>
        <a:lstStyle/>
        <a:p>
          <a:endParaRPr lang="en-SG"/>
        </a:p>
      </dgm:t>
    </dgm:pt>
    <dgm:pt modelId="{331D4ED6-DDDB-4BFA-9E31-2E6102A15E6F}" type="pres">
      <dgm:prSet presAssocID="{E1B1FA66-2083-4522-8792-4943D5DBAEE6}" presName="compositeShape" presStyleCnt="0">
        <dgm:presLayoutVars>
          <dgm:dir/>
          <dgm:resizeHandles/>
        </dgm:presLayoutVars>
      </dgm:prSet>
      <dgm:spPr/>
    </dgm:pt>
    <dgm:pt modelId="{91123917-B607-4CE6-B4ED-B84B17827084}" type="pres">
      <dgm:prSet presAssocID="{E1B1FA66-2083-4522-8792-4943D5DBAEE6}" presName="pyramid" presStyleLbl="node1" presStyleIdx="0" presStyleCnt="1" custScaleX="214567" custLinFactNeighborX="-43944" custLinFactNeighborY="-4599"/>
      <dgm:spPr/>
    </dgm:pt>
    <dgm:pt modelId="{4A36CF0C-3592-4CAC-A6ED-86661658BD50}" type="pres">
      <dgm:prSet presAssocID="{E1B1FA66-2083-4522-8792-4943D5DBAEE6}" presName="theList" presStyleCnt="0"/>
      <dgm:spPr/>
    </dgm:pt>
    <dgm:pt modelId="{F4D13C2A-681E-4E8B-9C8A-0C623167B64A}" type="pres">
      <dgm:prSet presAssocID="{E7DD83E1-911F-41C1-B788-C7C254B12EFD}" presName="aNode" presStyleLbl="fgAcc1" presStyleIdx="0" presStyleCnt="6" custScaleX="228800" custScaleY="16503">
        <dgm:presLayoutVars>
          <dgm:bulletEnabled val="1"/>
        </dgm:presLayoutVars>
      </dgm:prSet>
      <dgm:spPr/>
    </dgm:pt>
    <dgm:pt modelId="{6C19C024-356F-474C-A140-B00DB95C8003}" type="pres">
      <dgm:prSet presAssocID="{E7DD83E1-911F-41C1-B788-C7C254B12EFD}" presName="aSpace" presStyleCnt="0"/>
      <dgm:spPr/>
    </dgm:pt>
    <dgm:pt modelId="{75E3A938-213F-4057-9A0F-8C1EE33FC427}" type="pres">
      <dgm:prSet presAssocID="{871701DC-F481-4B74-8467-EAA00CB68C96}" presName="aNode" presStyleLbl="fgAcc1" presStyleIdx="1" presStyleCnt="6" custScaleX="228800" custScaleY="16503">
        <dgm:presLayoutVars>
          <dgm:bulletEnabled val="1"/>
        </dgm:presLayoutVars>
      </dgm:prSet>
      <dgm:spPr/>
    </dgm:pt>
    <dgm:pt modelId="{EFB3C302-8388-4B5E-B64D-DABA20776DE2}" type="pres">
      <dgm:prSet presAssocID="{871701DC-F481-4B74-8467-EAA00CB68C96}" presName="aSpace" presStyleCnt="0"/>
      <dgm:spPr/>
    </dgm:pt>
    <dgm:pt modelId="{D4DD2FD3-3FE5-49A8-AFA7-B0810EB036D3}" type="pres">
      <dgm:prSet presAssocID="{6007F923-7CDB-4948-894B-DC2D421BCE83}" presName="aNode" presStyleLbl="fgAcc1" presStyleIdx="2" presStyleCnt="6" custScaleX="228800" custScaleY="16503">
        <dgm:presLayoutVars>
          <dgm:bulletEnabled val="1"/>
        </dgm:presLayoutVars>
      </dgm:prSet>
      <dgm:spPr/>
    </dgm:pt>
    <dgm:pt modelId="{AD109A2D-CAEB-49C6-9D42-D9A277C5A5ED}" type="pres">
      <dgm:prSet presAssocID="{6007F923-7CDB-4948-894B-DC2D421BCE83}" presName="aSpace" presStyleCnt="0"/>
      <dgm:spPr/>
    </dgm:pt>
    <dgm:pt modelId="{64FA18C0-90C9-4550-B5F3-4F53242B9F2A}" type="pres">
      <dgm:prSet presAssocID="{D6CBD0B9-9F13-463D-82D2-FF53D0814AB7}" presName="aNode" presStyleLbl="fgAcc1" presStyleIdx="3" presStyleCnt="6" custScaleX="228800" custScaleY="16503">
        <dgm:presLayoutVars>
          <dgm:bulletEnabled val="1"/>
        </dgm:presLayoutVars>
      </dgm:prSet>
      <dgm:spPr/>
    </dgm:pt>
    <dgm:pt modelId="{FD71D204-4904-4447-903A-D6D79B55D6B8}" type="pres">
      <dgm:prSet presAssocID="{D6CBD0B9-9F13-463D-82D2-FF53D0814AB7}" presName="aSpace" presStyleCnt="0"/>
      <dgm:spPr/>
    </dgm:pt>
    <dgm:pt modelId="{9788B564-69FF-445E-BBBB-FBBD30973D1A}" type="pres">
      <dgm:prSet presAssocID="{E3EE0A02-2F72-457E-ABBA-2A4EB0C11BD9}" presName="aNode" presStyleLbl="fgAcc1" presStyleIdx="4" presStyleCnt="6" custScaleX="228800" custScaleY="16503">
        <dgm:presLayoutVars>
          <dgm:bulletEnabled val="1"/>
        </dgm:presLayoutVars>
      </dgm:prSet>
      <dgm:spPr/>
    </dgm:pt>
    <dgm:pt modelId="{5F9B4755-6619-466D-AF9E-096F353B1F4A}" type="pres">
      <dgm:prSet presAssocID="{E3EE0A02-2F72-457E-ABBA-2A4EB0C11BD9}" presName="aSpace" presStyleCnt="0"/>
      <dgm:spPr/>
    </dgm:pt>
    <dgm:pt modelId="{CA5BD370-0329-4EAA-A1DB-4E1116FBEB1C}" type="pres">
      <dgm:prSet presAssocID="{8ABE4ECE-C6AC-449F-87C5-D2290B28103C}" presName="aNode" presStyleLbl="fgAcc1" presStyleIdx="5" presStyleCnt="6" custScaleX="228800" custScaleY="16503">
        <dgm:presLayoutVars>
          <dgm:bulletEnabled val="1"/>
        </dgm:presLayoutVars>
      </dgm:prSet>
      <dgm:spPr/>
    </dgm:pt>
    <dgm:pt modelId="{01CDCEDA-7F08-4CE0-98EE-9FEDBBAC5C53}" type="pres">
      <dgm:prSet presAssocID="{8ABE4ECE-C6AC-449F-87C5-D2290B28103C}" presName="aSpace" presStyleCnt="0"/>
      <dgm:spPr/>
    </dgm:pt>
  </dgm:ptLst>
  <dgm:cxnLst>
    <dgm:cxn modelId="{777A873D-EEEB-419E-9301-272D05911F99}" srcId="{E1B1FA66-2083-4522-8792-4943D5DBAEE6}" destId="{D6CBD0B9-9F13-463D-82D2-FF53D0814AB7}" srcOrd="3" destOrd="0" parTransId="{0EAA0794-D7BB-446B-B9BF-0E4AC8FA790A}" sibTransId="{3149079F-38E6-4EB7-A43D-DDE03FD17021}"/>
    <dgm:cxn modelId="{EC715866-D7C6-4061-85AD-59E17DF27675}" srcId="{E1B1FA66-2083-4522-8792-4943D5DBAEE6}" destId="{6007F923-7CDB-4948-894B-DC2D421BCE83}" srcOrd="2" destOrd="0" parTransId="{E2EF68C5-FF09-4AFB-A722-8B57891F351B}" sibTransId="{5F2ED4B2-4A14-406A-8E87-EC435A9AD4B9}"/>
    <dgm:cxn modelId="{6251DC69-971B-49DB-A66F-6F14FC73B2FA}" srcId="{E1B1FA66-2083-4522-8792-4943D5DBAEE6}" destId="{871701DC-F481-4B74-8467-EAA00CB68C96}" srcOrd="1" destOrd="0" parTransId="{13359D1B-D27C-464D-B605-5FECF2039131}" sibTransId="{6C2F93A8-8A2E-4B54-B8DA-09BEE5DCCCEB}"/>
    <dgm:cxn modelId="{F9A7CE7F-1D28-492B-A96F-476482849846}" type="presOf" srcId="{E1B1FA66-2083-4522-8792-4943D5DBAEE6}" destId="{331D4ED6-DDDB-4BFA-9E31-2E6102A15E6F}" srcOrd="0" destOrd="0" presId="urn:microsoft.com/office/officeart/2005/8/layout/pyramid2"/>
    <dgm:cxn modelId="{58BBC388-F1DB-4CE5-A555-6BC9BFB256F0}" type="presOf" srcId="{E7DD83E1-911F-41C1-B788-C7C254B12EFD}" destId="{F4D13C2A-681E-4E8B-9C8A-0C623167B64A}" srcOrd="0" destOrd="0" presId="urn:microsoft.com/office/officeart/2005/8/layout/pyramid2"/>
    <dgm:cxn modelId="{EA447C8F-EF00-4FA8-9C70-969F36739C84}" type="presOf" srcId="{D6CBD0B9-9F13-463D-82D2-FF53D0814AB7}" destId="{64FA18C0-90C9-4550-B5F3-4F53242B9F2A}" srcOrd="0" destOrd="0" presId="urn:microsoft.com/office/officeart/2005/8/layout/pyramid2"/>
    <dgm:cxn modelId="{34206AD1-53ED-48CC-9529-4A143E6A1A90}" type="presOf" srcId="{E3EE0A02-2F72-457E-ABBA-2A4EB0C11BD9}" destId="{9788B564-69FF-445E-BBBB-FBBD30973D1A}" srcOrd="0" destOrd="0" presId="urn:microsoft.com/office/officeart/2005/8/layout/pyramid2"/>
    <dgm:cxn modelId="{8D98B0D4-8FCC-4E80-94F0-5BF03759F602}" type="presOf" srcId="{871701DC-F481-4B74-8467-EAA00CB68C96}" destId="{75E3A938-213F-4057-9A0F-8C1EE33FC427}" srcOrd="0" destOrd="0" presId="urn:microsoft.com/office/officeart/2005/8/layout/pyramid2"/>
    <dgm:cxn modelId="{E3E08CD8-8027-45D1-BA42-2712DFDF2D12}" srcId="{E1B1FA66-2083-4522-8792-4943D5DBAEE6}" destId="{E7DD83E1-911F-41C1-B788-C7C254B12EFD}" srcOrd="0" destOrd="0" parTransId="{3EAB3261-EF15-49FE-A41C-CD9E0237B5FC}" sibTransId="{DCBC7ECD-8B57-48EB-ACA6-4073DE772706}"/>
    <dgm:cxn modelId="{463E9EE0-D235-4D62-BF38-AB099659C2D7}" type="presOf" srcId="{6007F923-7CDB-4948-894B-DC2D421BCE83}" destId="{D4DD2FD3-3FE5-49A8-AFA7-B0810EB036D3}" srcOrd="0" destOrd="0" presId="urn:microsoft.com/office/officeart/2005/8/layout/pyramid2"/>
    <dgm:cxn modelId="{1CE2C9E0-FF22-48B7-9D54-89B8E42D6AD9}" srcId="{E1B1FA66-2083-4522-8792-4943D5DBAEE6}" destId="{E3EE0A02-2F72-457E-ABBA-2A4EB0C11BD9}" srcOrd="4" destOrd="0" parTransId="{6901C7BC-6A71-4D9A-8771-106731CBC688}" sibTransId="{B8CF8D20-B0F1-4CE0-9F3C-9BB2642F547E}"/>
    <dgm:cxn modelId="{1ED7F5F4-EC03-468C-8957-375FFF9A8B1A}" srcId="{E1B1FA66-2083-4522-8792-4943D5DBAEE6}" destId="{8ABE4ECE-C6AC-449F-87C5-D2290B28103C}" srcOrd="5" destOrd="0" parTransId="{127B5FA7-DE4A-42AF-97BB-9E07D1EA7C43}" sibTransId="{34340848-18D9-4168-B414-CCF0B03D8DCA}"/>
    <dgm:cxn modelId="{37F8F5FC-23DC-4BC7-AC15-354A85CC36D2}" type="presOf" srcId="{8ABE4ECE-C6AC-449F-87C5-D2290B28103C}" destId="{CA5BD370-0329-4EAA-A1DB-4E1116FBEB1C}" srcOrd="0" destOrd="0" presId="urn:microsoft.com/office/officeart/2005/8/layout/pyramid2"/>
    <dgm:cxn modelId="{9F84BA59-77D2-43DE-B2F0-66A97EA24914}" type="presParOf" srcId="{331D4ED6-DDDB-4BFA-9E31-2E6102A15E6F}" destId="{91123917-B607-4CE6-B4ED-B84B17827084}" srcOrd="0" destOrd="0" presId="urn:microsoft.com/office/officeart/2005/8/layout/pyramid2"/>
    <dgm:cxn modelId="{E4D84C0F-46B5-4173-9D2A-3CDFC6D1C087}" type="presParOf" srcId="{331D4ED6-DDDB-4BFA-9E31-2E6102A15E6F}" destId="{4A36CF0C-3592-4CAC-A6ED-86661658BD50}" srcOrd="1" destOrd="0" presId="urn:microsoft.com/office/officeart/2005/8/layout/pyramid2"/>
    <dgm:cxn modelId="{B6B2B366-885D-4524-8B93-BA364DCC3DA1}" type="presParOf" srcId="{4A36CF0C-3592-4CAC-A6ED-86661658BD50}" destId="{F4D13C2A-681E-4E8B-9C8A-0C623167B64A}" srcOrd="0" destOrd="0" presId="urn:microsoft.com/office/officeart/2005/8/layout/pyramid2"/>
    <dgm:cxn modelId="{66A4A7C0-C2D7-4BE9-9CC9-C6558EB53A83}" type="presParOf" srcId="{4A36CF0C-3592-4CAC-A6ED-86661658BD50}" destId="{6C19C024-356F-474C-A140-B00DB95C8003}" srcOrd="1" destOrd="0" presId="urn:microsoft.com/office/officeart/2005/8/layout/pyramid2"/>
    <dgm:cxn modelId="{38E5A25B-8756-4A6B-A10A-A13FD406A2A9}" type="presParOf" srcId="{4A36CF0C-3592-4CAC-A6ED-86661658BD50}" destId="{75E3A938-213F-4057-9A0F-8C1EE33FC427}" srcOrd="2" destOrd="0" presId="urn:microsoft.com/office/officeart/2005/8/layout/pyramid2"/>
    <dgm:cxn modelId="{84F82403-460E-4518-A5FA-DAE4B64C9DD1}" type="presParOf" srcId="{4A36CF0C-3592-4CAC-A6ED-86661658BD50}" destId="{EFB3C302-8388-4B5E-B64D-DABA20776DE2}" srcOrd="3" destOrd="0" presId="urn:microsoft.com/office/officeart/2005/8/layout/pyramid2"/>
    <dgm:cxn modelId="{B3E4CE54-A1EB-4C9B-B761-D6F77856D2E6}" type="presParOf" srcId="{4A36CF0C-3592-4CAC-A6ED-86661658BD50}" destId="{D4DD2FD3-3FE5-49A8-AFA7-B0810EB036D3}" srcOrd="4" destOrd="0" presId="urn:microsoft.com/office/officeart/2005/8/layout/pyramid2"/>
    <dgm:cxn modelId="{C5FDFB36-6E67-40DF-87CC-B3FF60C351FB}" type="presParOf" srcId="{4A36CF0C-3592-4CAC-A6ED-86661658BD50}" destId="{AD109A2D-CAEB-49C6-9D42-D9A277C5A5ED}" srcOrd="5" destOrd="0" presId="urn:microsoft.com/office/officeart/2005/8/layout/pyramid2"/>
    <dgm:cxn modelId="{644DE38F-8911-4DC8-8437-47C932FD5BB3}" type="presParOf" srcId="{4A36CF0C-3592-4CAC-A6ED-86661658BD50}" destId="{64FA18C0-90C9-4550-B5F3-4F53242B9F2A}" srcOrd="6" destOrd="0" presId="urn:microsoft.com/office/officeart/2005/8/layout/pyramid2"/>
    <dgm:cxn modelId="{0E188FDE-ACC0-4102-8022-B67B29FF2DBD}" type="presParOf" srcId="{4A36CF0C-3592-4CAC-A6ED-86661658BD50}" destId="{FD71D204-4904-4447-903A-D6D79B55D6B8}" srcOrd="7" destOrd="0" presId="urn:microsoft.com/office/officeart/2005/8/layout/pyramid2"/>
    <dgm:cxn modelId="{E21AB950-DBCF-4346-AAF6-ABBD8BB72076}" type="presParOf" srcId="{4A36CF0C-3592-4CAC-A6ED-86661658BD50}" destId="{9788B564-69FF-445E-BBBB-FBBD30973D1A}" srcOrd="8" destOrd="0" presId="urn:microsoft.com/office/officeart/2005/8/layout/pyramid2"/>
    <dgm:cxn modelId="{FE53D32A-914F-47DE-9E66-7B86C0F21B8A}" type="presParOf" srcId="{4A36CF0C-3592-4CAC-A6ED-86661658BD50}" destId="{5F9B4755-6619-466D-AF9E-096F353B1F4A}" srcOrd="9" destOrd="0" presId="urn:microsoft.com/office/officeart/2005/8/layout/pyramid2"/>
    <dgm:cxn modelId="{76A53E8D-5F07-48DB-B48A-0F5D7AF35B66}" type="presParOf" srcId="{4A36CF0C-3592-4CAC-A6ED-86661658BD50}" destId="{CA5BD370-0329-4EAA-A1DB-4E1116FBEB1C}" srcOrd="10" destOrd="0" presId="urn:microsoft.com/office/officeart/2005/8/layout/pyramid2"/>
    <dgm:cxn modelId="{BB1F0388-F0D7-4AEC-9103-2961A1914B6E}" type="presParOf" srcId="{4A36CF0C-3592-4CAC-A6ED-86661658BD50}" destId="{01CDCEDA-7F08-4CE0-98EE-9FEDBBAC5C53}" srcOrd="11" destOrd="0" presId="urn:microsoft.com/office/officeart/2005/8/layout/pyramid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2804BB7-DAF8-4649-9721-ABD2DB1366F3}" type="doc">
      <dgm:prSet loTypeId="urn:microsoft.com/office/officeart/2018/layout/CircleProcess" loCatId="simpleprocesssa" qsTypeId="urn:microsoft.com/office/officeart/2005/8/quickstyle/3d3" qsCatId="3D" csTypeId="urn:microsoft.com/office/officeart/2005/8/colors/accent0_1" csCatId="mainScheme" phldr="1"/>
      <dgm:spPr/>
      <dgm:t>
        <a:bodyPr/>
        <a:lstStyle/>
        <a:p>
          <a:endParaRPr lang="en-US"/>
        </a:p>
      </dgm:t>
    </dgm:pt>
    <dgm:pt modelId="{6053BDA2-9B7D-411D-A1D2-516A6D3C89BD}">
      <dgm:prSet/>
      <dgm:spPr/>
      <dgm:t>
        <a:bodyPr/>
        <a:lstStyle/>
        <a:p>
          <a:r>
            <a:rPr lang="en-US" b="1" dirty="0" err="1">
              <a:solidFill>
                <a:srgbClr val="0070C0"/>
              </a:solidFill>
            </a:rPr>
            <a:t>Dữ</a:t>
          </a:r>
          <a:r>
            <a:rPr lang="en-US" b="1" dirty="0">
              <a:solidFill>
                <a:srgbClr val="0070C0"/>
              </a:solidFill>
            </a:rPr>
            <a:t> </a:t>
          </a:r>
          <a:r>
            <a:rPr lang="en-US" b="1" dirty="0" err="1">
              <a:solidFill>
                <a:srgbClr val="0070C0"/>
              </a:solidFill>
            </a:rPr>
            <a:t>liệu</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vào</a:t>
          </a:r>
          <a:r>
            <a:rPr lang="en-US" b="1" dirty="0">
              <a:solidFill>
                <a:srgbClr val="0070C0"/>
              </a:solidFill>
            </a:rPr>
            <a:t> </a:t>
          </a:r>
        </a:p>
      </dgm:t>
    </dgm:pt>
    <dgm:pt modelId="{882AAD6B-665F-4C40-819A-3EA25F9613D9}" type="parTrans" cxnId="{B2B61FDF-0370-42DB-A1A4-F1DABC669D7B}">
      <dgm:prSet/>
      <dgm:spPr/>
      <dgm:t>
        <a:bodyPr/>
        <a:lstStyle/>
        <a:p>
          <a:endParaRPr lang="en-US"/>
        </a:p>
      </dgm:t>
    </dgm:pt>
    <dgm:pt modelId="{C44C64A3-1257-444C-9B3D-9B4087982680}" type="sibTrans" cxnId="{B2B61FDF-0370-42DB-A1A4-F1DABC669D7B}">
      <dgm:prSet/>
      <dgm:spPr/>
      <dgm:t>
        <a:bodyPr/>
        <a:lstStyle/>
        <a:p>
          <a:endParaRPr lang="en-US"/>
        </a:p>
      </dgm:t>
    </dgm:pt>
    <dgm:pt modelId="{02B1A8B0-21A0-41C1-A7FF-A9282894BE11}">
      <dgm:prSet/>
      <dgm:spPr/>
      <dgm:t>
        <a:bodyPr/>
        <a:lstStyle/>
        <a:p>
          <a:r>
            <a:rPr lang="en-US" dirty="0"/>
            <a:t>AI </a:t>
          </a:r>
          <a:r>
            <a:rPr lang="en-US" dirty="0" err="1"/>
            <a:t>xử</a:t>
          </a:r>
          <a:r>
            <a:rPr lang="en-US" dirty="0"/>
            <a:t> </a:t>
          </a:r>
          <a:r>
            <a:rPr lang="en-US" dirty="0" err="1"/>
            <a:t>lý</a:t>
          </a:r>
          <a:r>
            <a:rPr lang="en-US" dirty="0"/>
            <a:t> </a:t>
          </a:r>
          <a:r>
            <a:rPr lang="en-US" dirty="0" err="1"/>
            <a:t>thông</a:t>
          </a:r>
          <a:r>
            <a:rPr lang="en-US" dirty="0"/>
            <a:t> tin </a:t>
          </a:r>
        </a:p>
      </dgm:t>
    </dgm:pt>
    <dgm:pt modelId="{4790C985-C74F-4E41-8D4B-7C77BFC7B36E}" type="parTrans" cxnId="{918809C3-E590-48E5-9FB9-8E4952129B22}">
      <dgm:prSet/>
      <dgm:spPr/>
      <dgm:t>
        <a:bodyPr/>
        <a:lstStyle/>
        <a:p>
          <a:endParaRPr lang="en-US"/>
        </a:p>
      </dgm:t>
    </dgm:pt>
    <dgm:pt modelId="{59D58CA7-B761-4BE3-BA5A-6B3CC307E937}" type="sibTrans" cxnId="{918809C3-E590-48E5-9FB9-8E4952129B22}">
      <dgm:prSet/>
      <dgm:spPr/>
      <dgm:t>
        <a:bodyPr/>
        <a:lstStyle/>
        <a:p>
          <a:endParaRPr lang="en-US"/>
        </a:p>
      </dgm:t>
    </dgm:pt>
    <dgm:pt modelId="{5C84921F-C188-4FBD-B6E5-46ADF46639BA}">
      <dgm:prSet/>
      <dgm:spPr/>
      <dgm:t>
        <a:bodyPr/>
        <a:lstStyle/>
        <a:p>
          <a:r>
            <a:rPr lang="en-US" b="1" dirty="0" err="1">
              <a:solidFill>
                <a:srgbClr val="0070C0"/>
              </a:solidFill>
            </a:rPr>
            <a:t>Sản</a:t>
          </a:r>
          <a:r>
            <a:rPr lang="en-US" b="1" dirty="0">
              <a:solidFill>
                <a:srgbClr val="0070C0"/>
              </a:solidFill>
            </a:rPr>
            <a:t> </a:t>
          </a:r>
          <a:r>
            <a:rPr lang="en-US" b="1" dirty="0" err="1">
              <a:solidFill>
                <a:srgbClr val="0070C0"/>
              </a:solidFill>
            </a:rPr>
            <a:t>phẩm</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ra</a:t>
          </a:r>
          <a:endParaRPr lang="en-US" b="1" dirty="0">
            <a:solidFill>
              <a:srgbClr val="0070C0"/>
            </a:solidFill>
          </a:endParaRPr>
        </a:p>
      </dgm:t>
    </dgm:pt>
    <dgm:pt modelId="{E2A8A069-76B9-4235-8B87-69BC7A02D824}" type="parTrans" cxnId="{410C8842-8E55-4974-B643-03D19CBB5287}">
      <dgm:prSet/>
      <dgm:spPr/>
      <dgm:t>
        <a:bodyPr/>
        <a:lstStyle/>
        <a:p>
          <a:endParaRPr lang="en-US"/>
        </a:p>
      </dgm:t>
    </dgm:pt>
    <dgm:pt modelId="{C34696C3-4D00-4D9E-97F1-CB7C547C9C9D}" type="sibTrans" cxnId="{410C8842-8E55-4974-B643-03D19CBB5287}">
      <dgm:prSet/>
      <dgm:spPr/>
      <dgm:t>
        <a:bodyPr/>
        <a:lstStyle/>
        <a:p>
          <a:endParaRPr lang="en-US"/>
        </a:p>
      </dgm:t>
    </dgm:pt>
    <dgm:pt modelId="{C606E8D1-7A9D-4097-ACA1-4F6B02B9ED6B}" type="pres">
      <dgm:prSet presAssocID="{72804BB7-DAF8-4649-9721-ABD2DB1366F3}" presName="Name0" presStyleCnt="0">
        <dgm:presLayoutVars>
          <dgm:chMax val="11"/>
          <dgm:chPref val="11"/>
          <dgm:dir/>
          <dgm:resizeHandles/>
        </dgm:presLayoutVars>
      </dgm:prSet>
      <dgm:spPr/>
    </dgm:pt>
    <dgm:pt modelId="{590C3F75-B385-4E63-9B8F-29692757CEE0}" type="pres">
      <dgm:prSet presAssocID="{5C84921F-C188-4FBD-B6E5-46ADF46639BA}" presName="Accent3" presStyleCnt="0"/>
      <dgm:spPr/>
    </dgm:pt>
    <dgm:pt modelId="{CCBED8CB-FA75-40CD-B459-F780D1B3C30B}" type="pres">
      <dgm:prSet presAssocID="{5C84921F-C188-4FBD-B6E5-46ADF46639BA}" presName="Accent" presStyleLbl="node1" presStyleIdx="0" presStyleCnt="6"/>
      <dgm:spPr/>
    </dgm:pt>
    <dgm:pt modelId="{E16403DC-9D77-4B4A-84EB-EFC04DAC177F}" type="pres">
      <dgm:prSet presAssocID="{5C84921F-C188-4FBD-B6E5-46ADF46639BA}" presName="ParentBackground3" presStyleCnt="0"/>
      <dgm:spPr/>
    </dgm:pt>
    <dgm:pt modelId="{0D67F8E6-F6D2-4832-A334-CE5002C13CAB}" type="pres">
      <dgm:prSet presAssocID="{5C84921F-C188-4FBD-B6E5-46ADF46639BA}" presName="ParentBackground" presStyleLbl="node1" presStyleIdx="1" presStyleCnt="6"/>
      <dgm:spPr/>
    </dgm:pt>
    <dgm:pt modelId="{A4CD372E-9358-4310-A468-C92557F3F4B9}" type="pres">
      <dgm:prSet presAssocID="{5C84921F-C188-4FBD-B6E5-46ADF46639BA}" presName="Parent3" presStyleLbl="fgAcc0" presStyleIdx="0" presStyleCnt="0">
        <dgm:presLayoutVars>
          <dgm:chMax val="1"/>
          <dgm:chPref val="1"/>
          <dgm:bulletEnabled val="1"/>
        </dgm:presLayoutVars>
      </dgm:prSet>
      <dgm:spPr/>
    </dgm:pt>
    <dgm:pt modelId="{90BFE30C-C5FF-44BA-8EE0-95B42DDC104F}" type="pres">
      <dgm:prSet presAssocID="{02B1A8B0-21A0-41C1-A7FF-A9282894BE11}" presName="Accent2" presStyleCnt="0"/>
      <dgm:spPr/>
    </dgm:pt>
    <dgm:pt modelId="{346A6E21-0F01-46E4-8F48-A8EF14948311}" type="pres">
      <dgm:prSet presAssocID="{02B1A8B0-21A0-41C1-A7FF-A9282894BE11}" presName="Accent" presStyleLbl="node1" presStyleIdx="2" presStyleCnt="6"/>
      <dgm:spPr/>
    </dgm:pt>
    <dgm:pt modelId="{7DDE9E9B-DF14-479A-9E66-5BA19686112B}" type="pres">
      <dgm:prSet presAssocID="{02B1A8B0-21A0-41C1-A7FF-A9282894BE11}" presName="ParentBackground2" presStyleCnt="0"/>
      <dgm:spPr/>
    </dgm:pt>
    <dgm:pt modelId="{BAAFC812-2722-4448-9D82-B246034A0E4C}" type="pres">
      <dgm:prSet presAssocID="{02B1A8B0-21A0-41C1-A7FF-A9282894BE11}" presName="ParentBackground" presStyleLbl="node1" presStyleIdx="3" presStyleCnt="6"/>
      <dgm:spPr/>
    </dgm:pt>
    <dgm:pt modelId="{D4645C0B-71C1-4266-9E05-BF0CD4716B16}" type="pres">
      <dgm:prSet presAssocID="{02B1A8B0-21A0-41C1-A7FF-A9282894BE11}" presName="Parent2" presStyleLbl="fgAcc0" presStyleIdx="0" presStyleCnt="0">
        <dgm:presLayoutVars>
          <dgm:chMax val="1"/>
          <dgm:chPref val="1"/>
          <dgm:bulletEnabled val="1"/>
        </dgm:presLayoutVars>
      </dgm:prSet>
      <dgm:spPr/>
    </dgm:pt>
    <dgm:pt modelId="{FD890CC6-2501-4EB8-A7C7-C7F4AD6090DC}" type="pres">
      <dgm:prSet presAssocID="{6053BDA2-9B7D-411D-A1D2-516A6D3C89BD}" presName="Accent1" presStyleCnt="0"/>
      <dgm:spPr/>
    </dgm:pt>
    <dgm:pt modelId="{C4714967-EE8D-4263-A4D8-47496A259D37}" type="pres">
      <dgm:prSet presAssocID="{6053BDA2-9B7D-411D-A1D2-516A6D3C89BD}" presName="Accent" presStyleLbl="node1" presStyleIdx="4" presStyleCnt="6"/>
      <dgm:spPr/>
    </dgm:pt>
    <dgm:pt modelId="{C1B02E3B-7727-46B3-A2D4-C7C8DF187D0B}" type="pres">
      <dgm:prSet presAssocID="{6053BDA2-9B7D-411D-A1D2-516A6D3C89BD}" presName="ParentBackground1" presStyleCnt="0"/>
      <dgm:spPr/>
    </dgm:pt>
    <dgm:pt modelId="{510DDFE8-C438-4272-A3D6-67A867DFFE46}" type="pres">
      <dgm:prSet presAssocID="{6053BDA2-9B7D-411D-A1D2-516A6D3C89BD}" presName="ParentBackground" presStyleLbl="node1" presStyleIdx="5" presStyleCnt="6"/>
      <dgm:spPr/>
    </dgm:pt>
    <dgm:pt modelId="{26727F29-D820-4354-A211-DCCF99F2E223}" type="pres">
      <dgm:prSet presAssocID="{6053BDA2-9B7D-411D-A1D2-516A6D3C89BD}" presName="Parent1" presStyleLbl="fgAcc0" presStyleIdx="0" presStyleCnt="0">
        <dgm:presLayoutVars>
          <dgm:chMax val="1"/>
          <dgm:chPref val="1"/>
          <dgm:bulletEnabled val="1"/>
        </dgm:presLayoutVars>
      </dgm:prSet>
      <dgm:spPr/>
    </dgm:pt>
  </dgm:ptLst>
  <dgm:cxnLst>
    <dgm:cxn modelId="{33350706-7B91-4891-BF43-942CE2E4BAEF}" type="presOf" srcId="{02B1A8B0-21A0-41C1-A7FF-A9282894BE11}" destId="{D4645C0B-71C1-4266-9E05-BF0CD4716B16}" srcOrd="1" destOrd="0" presId="urn:microsoft.com/office/officeart/2018/layout/CircleProcess"/>
    <dgm:cxn modelId="{1DD32E10-38EB-4F81-BA09-E61C91975BBB}" type="presOf" srcId="{5C84921F-C188-4FBD-B6E5-46ADF46639BA}" destId="{A4CD372E-9358-4310-A468-C92557F3F4B9}" srcOrd="1" destOrd="0" presId="urn:microsoft.com/office/officeart/2018/layout/CircleProcess"/>
    <dgm:cxn modelId="{95846335-8998-4CB5-81CF-F6E3EF2F5821}" type="presOf" srcId="{02B1A8B0-21A0-41C1-A7FF-A9282894BE11}" destId="{BAAFC812-2722-4448-9D82-B246034A0E4C}" srcOrd="0" destOrd="0" presId="urn:microsoft.com/office/officeart/2018/layout/CircleProcess"/>
    <dgm:cxn modelId="{79C61B41-0E43-4B2C-9BFA-27ED3A0A9D7B}" type="presOf" srcId="{5C84921F-C188-4FBD-B6E5-46ADF46639BA}" destId="{0D67F8E6-F6D2-4832-A334-CE5002C13CAB}" srcOrd="0" destOrd="0" presId="urn:microsoft.com/office/officeart/2018/layout/CircleProcess"/>
    <dgm:cxn modelId="{410C8842-8E55-4974-B643-03D19CBB5287}" srcId="{72804BB7-DAF8-4649-9721-ABD2DB1366F3}" destId="{5C84921F-C188-4FBD-B6E5-46ADF46639BA}" srcOrd="2" destOrd="0" parTransId="{E2A8A069-76B9-4235-8B87-69BC7A02D824}" sibTransId="{C34696C3-4D00-4D9E-97F1-CB7C547C9C9D}"/>
    <dgm:cxn modelId="{977C8C46-E2E0-40A8-A5DF-64B482BC4602}" type="presOf" srcId="{6053BDA2-9B7D-411D-A1D2-516A6D3C89BD}" destId="{510DDFE8-C438-4272-A3D6-67A867DFFE46}" srcOrd="0" destOrd="0" presId="urn:microsoft.com/office/officeart/2018/layout/CircleProcess"/>
    <dgm:cxn modelId="{918809C3-E590-48E5-9FB9-8E4952129B22}" srcId="{72804BB7-DAF8-4649-9721-ABD2DB1366F3}" destId="{02B1A8B0-21A0-41C1-A7FF-A9282894BE11}" srcOrd="1" destOrd="0" parTransId="{4790C985-C74F-4E41-8D4B-7C77BFC7B36E}" sibTransId="{59D58CA7-B761-4BE3-BA5A-6B3CC307E937}"/>
    <dgm:cxn modelId="{B2B61FDF-0370-42DB-A1A4-F1DABC669D7B}" srcId="{72804BB7-DAF8-4649-9721-ABD2DB1366F3}" destId="{6053BDA2-9B7D-411D-A1D2-516A6D3C89BD}" srcOrd="0" destOrd="0" parTransId="{882AAD6B-665F-4C40-819A-3EA25F9613D9}" sibTransId="{C44C64A3-1257-444C-9B3D-9B4087982680}"/>
    <dgm:cxn modelId="{33B05DDF-06FF-4696-82A5-1B3421BF43C5}" type="presOf" srcId="{6053BDA2-9B7D-411D-A1D2-516A6D3C89BD}" destId="{26727F29-D820-4354-A211-DCCF99F2E223}" srcOrd="1" destOrd="0" presId="urn:microsoft.com/office/officeart/2018/layout/CircleProcess"/>
    <dgm:cxn modelId="{2564DBF5-8FE5-4C13-8903-163BB45EF0E2}" type="presOf" srcId="{72804BB7-DAF8-4649-9721-ABD2DB1366F3}" destId="{C606E8D1-7A9D-4097-ACA1-4F6B02B9ED6B}" srcOrd="0" destOrd="0" presId="urn:microsoft.com/office/officeart/2018/layout/CircleProcess"/>
    <dgm:cxn modelId="{3D9F2BCE-1BBB-468C-AFF2-AB5FC62DF46C}" type="presParOf" srcId="{C606E8D1-7A9D-4097-ACA1-4F6B02B9ED6B}" destId="{590C3F75-B385-4E63-9B8F-29692757CEE0}" srcOrd="0" destOrd="0" presId="urn:microsoft.com/office/officeart/2018/layout/CircleProcess"/>
    <dgm:cxn modelId="{9CE50DB2-A9EB-4DF8-865C-25374EFCD984}" type="presParOf" srcId="{590C3F75-B385-4E63-9B8F-29692757CEE0}" destId="{CCBED8CB-FA75-40CD-B459-F780D1B3C30B}" srcOrd="0" destOrd="0" presId="urn:microsoft.com/office/officeart/2018/layout/CircleProcess"/>
    <dgm:cxn modelId="{40E16013-EB23-4717-B7DC-0238486929B4}" type="presParOf" srcId="{C606E8D1-7A9D-4097-ACA1-4F6B02B9ED6B}" destId="{E16403DC-9D77-4B4A-84EB-EFC04DAC177F}" srcOrd="1" destOrd="0" presId="urn:microsoft.com/office/officeart/2018/layout/CircleProcess"/>
    <dgm:cxn modelId="{B9E47E26-4EF0-487D-97A5-0649F34AD8E0}" type="presParOf" srcId="{E16403DC-9D77-4B4A-84EB-EFC04DAC177F}" destId="{0D67F8E6-F6D2-4832-A334-CE5002C13CAB}" srcOrd="0" destOrd="0" presId="urn:microsoft.com/office/officeart/2018/layout/CircleProcess"/>
    <dgm:cxn modelId="{5901D67E-E819-4FFF-831F-7D69880CBE90}" type="presParOf" srcId="{C606E8D1-7A9D-4097-ACA1-4F6B02B9ED6B}" destId="{A4CD372E-9358-4310-A468-C92557F3F4B9}" srcOrd="2" destOrd="0" presId="urn:microsoft.com/office/officeart/2018/layout/CircleProcess"/>
    <dgm:cxn modelId="{05F75A5D-0054-4DF6-94B6-3292152FC959}" type="presParOf" srcId="{C606E8D1-7A9D-4097-ACA1-4F6B02B9ED6B}" destId="{90BFE30C-C5FF-44BA-8EE0-95B42DDC104F}" srcOrd="3" destOrd="0" presId="urn:microsoft.com/office/officeart/2018/layout/CircleProcess"/>
    <dgm:cxn modelId="{1A141087-007F-4ACE-B5AB-BE42FA7E136E}" type="presParOf" srcId="{90BFE30C-C5FF-44BA-8EE0-95B42DDC104F}" destId="{346A6E21-0F01-46E4-8F48-A8EF14948311}" srcOrd="0" destOrd="0" presId="urn:microsoft.com/office/officeart/2018/layout/CircleProcess"/>
    <dgm:cxn modelId="{75703F71-18EF-4F65-A0D1-863995A9657D}" type="presParOf" srcId="{C606E8D1-7A9D-4097-ACA1-4F6B02B9ED6B}" destId="{7DDE9E9B-DF14-479A-9E66-5BA19686112B}" srcOrd="4" destOrd="0" presId="urn:microsoft.com/office/officeart/2018/layout/CircleProcess"/>
    <dgm:cxn modelId="{A6C5F096-2FB0-4CB8-8A81-AA75E59848CD}" type="presParOf" srcId="{7DDE9E9B-DF14-479A-9E66-5BA19686112B}" destId="{BAAFC812-2722-4448-9D82-B246034A0E4C}" srcOrd="0" destOrd="0" presId="urn:microsoft.com/office/officeart/2018/layout/CircleProcess"/>
    <dgm:cxn modelId="{CD6D9276-04C4-4D1F-8725-FD1AE82540A5}" type="presParOf" srcId="{C606E8D1-7A9D-4097-ACA1-4F6B02B9ED6B}" destId="{D4645C0B-71C1-4266-9E05-BF0CD4716B16}" srcOrd="5" destOrd="0" presId="urn:microsoft.com/office/officeart/2018/layout/CircleProcess"/>
    <dgm:cxn modelId="{0E1560EF-07CE-464D-98F3-A76D3866E43C}" type="presParOf" srcId="{C606E8D1-7A9D-4097-ACA1-4F6B02B9ED6B}" destId="{FD890CC6-2501-4EB8-A7C7-C7F4AD6090DC}" srcOrd="6" destOrd="0" presId="urn:microsoft.com/office/officeart/2018/layout/CircleProcess"/>
    <dgm:cxn modelId="{092F8DB0-D89D-441E-85FE-898A06460279}" type="presParOf" srcId="{FD890CC6-2501-4EB8-A7C7-C7F4AD6090DC}" destId="{C4714967-EE8D-4263-A4D8-47496A259D37}" srcOrd="0" destOrd="0" presId="urn:microsoft.com/office/officeart/2018/layout/CircleProcess"/>
    <dgm:cxn modelId="{5FD50E16-FF77-4733-8AF4-8F1CB5D21249}" type="presParOf" srcId="{C606E8D1-7A9D-4097-ACA1-4F6B02B9ED6B}" destId="{C1B02E3B-7727-46B3-A2D4-C7C8DF187D0B}" srcOrd="7" destOrd="0" presId="urn:microsoft.com/office/officeart/2018/layout/CircleProcess"/>
    <dgm:cxn modelId="{39BF3907-3963-4D63-941B-0D025D31F4F0}" type="presParOf" srcId="{C1B02E3B-7727-46B3-A2D4-C7C8DF187D0B}" destId="{510DDFE8-C438-4272-A3D6-67A867DFFE46}" srcOrd="0" destOrd="0" presId="urn:microsoft.com/office/officeart/2018/layout/CircleProcess"/>
    <dgm:cxn modelId="{8ADD2716-75E8-4C20-A2F0-4B397591C29C}" type="presParOf" srcId="{C606E8D1-7A9D-4097-ACA1-4F6B02B9ED6B}" destId="{26727F29-D820-4354-A211-DCCF99F2E223}" srcOrd="8" destOrd="0" presId="urn:microsoft.com/office/officeart/2018/layout/Circle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2804BB7-DAF8-4649-9721-ABD2DB1366F3}" type="doc">
      <dgm:prSet loTypeId="urn:microsoft.com/office/officeart/2018/layout/CircleProcess" loCatId="simpleprocesssa" qsTypeId="urn:microsoft.com/office/officeart/2005/8/quickstyle/3d3" qsCatId="3D" csTypeId="urn:microsoft.com/office/officeart/2005/8/colors/accent0_1" csCatId="mainScheme" phldr="1"/>
      <dgm:spPr/>
      <dgm:t>
        <a:bodyPr/>
        <a:lstStyle/>
        <a:p>
          <a:endParaRPr lang="en-US"/>
        </a:p>
      </dgm:t>
    </dgm:pt>
    <dgm:pt modelId="{6053BDA2-9B7D-411D-A1D2-516A6D3C89BD}">
      <dgm:prSet/>
      <dgm:spPr/>
      <dgm:t>
        <a:bodyPr/>
        <a:lstStyle/>
        <a:p>
          <a:r>
            <a:rPr lang="en-US" b="1" dirty="0" err="1">
              <a:solidFill>
                <a:srgbClr val="0070C0"/>
              </a:solidFill>
            </a:rPr>
            <a:t>Dữ</a:t>
          </a:r>
          <a:r>
            <a:rPr lang="en-US" b="1" dirty="0">
              <a:solidFill>
                <a:srgbClr val="0070C0"/>
              </a:solidFill>
            </a:rPr>
            <a:t> </a:t>
          </a:r>
          <a:r>
            <a:rPr lang="en-US" b="1" dirty="0" err="1">
              <a:solidFill>
                <a:srgbClr val="0070C0"/>
              </a:solidFill>
            </a:rPr>
            <a:t>liệu</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vào</a:t>
          </a:r>
          <a:r>
            <a:rPr lang="en-US" b="1" dirty="0">
              <a:solidFill>
                <a:srgbClr val="0070C0"/>
              </a:solidFill>
            </a:rPr>
            <a:t> </a:t>
          </a:r>
        </a:p>
      </dgm:t>
    </dgm:pt>
    <dgm:pt modelId="{882AAD6B-665F-4C40-819A-3EA25F9613D9}" type="parTrans" cxnId="{B2B61FDF-0370-42DB-A1A4-F1DABC669D7B}">
      <dgm:prSet/>
      <dgm:spPr/>
      <dgm:t>
        <a:bodyPr/>
        <a:lstStyle/>
        <a:p>
          <a:endParaRPr lang="en-US"/>
        </a:p>
      </dgm:t>
    </dgm:pt>
    <dgm:pt modelId="{C44C64A3-1257-444C-9B3D-9B4087982680}" type="sibTrans" cxnId="{B2B61FDF-0370-42DB-A1A4-F1DABC669D7B}">
      <dgm:prSet/>
      <dgm:spPr/>
      <dgm:t>
        <a:bodyPr/>
        <a:lstStyle/>
        <a:p>
          <a:endParaRPr lang="en-US"/>
        </a:p>
      </dgm:t>
    </dgm:pt>
    <dgm:pt modelId="{02B1A8B0-21A0-41C1-A7FF-A9282894BE11}">
      <dgm:prSet/>
      <dgm:spPr/>
      <dgm:t>
        <a:bodyPr/>
        <a:lstStyle/>
        <a:p>
          <a:r>
            <a:rPr lang="en-US" dirty="0"/>
            <a:t>AI </a:t>
          </a:r>
          <a:r>
            <a:rPr lang="en-US" dirty="0" err="1"/>
            <a:t>xử</a:t>
          </a:r>
          <a:r>
            <a:rPr lang="en-US" dirty="0"/>
            <a:t> </a:t>
          </a:r>
          <a:r>
            <a:rPr lang="en-US" dirty="0" err="1"/>
            <a:t>lý</a:t>
          </a:r>
          <a:r>
            <a:rPr lang="en-US" dirty="0"/>
            <a:t> </a:t>
          </a:r>
          <a:r>
            <a:rPr lang="en-US" dirty="0" err="1"/>
            <a:t>thông</a:t>
          </a:r>
          <a:r>
            <a:rPr lang="en-US" dirty="0"/>
            <a:t> tin </a:t>
          </a:r>
        </a:p>
      </dgm:t>
    </dgm:pt>
    <dgm:pt modelId="{4790C985-C74F-4E41-8D4B-7C77BFC7B36E}" type="parTrans" cxnId="{918809C3-E590-48E5-9FB9-8E4952129B22}">
      <dgm:prSet/>
      <dgm:spPr/>
      <dgm:t>
        <a:bodyPr/>
        <a:lstStyle/>
        <a:p>
          <a:endParaRPr lang="en-US"/>
        </a:p>
      </dgm:t>
    </dgm:pt>
    <dgm:pt modelId="{59D58CA7-B761-4BE3-BA5A-6B3CC307E937}" type="sibTrans" cxnId="{918809C3-E590-48E5-9FB9-8E4952129B22}">
      <dgm:prSet/>
      <dgm:spPr/>
      <dgm:t>
        <a:bodyPr/>
        <a:lstStyle/>
        <a:p>
          <a:endParaRPr lang="en-US"/>
        </a:p>
      </dgm:t>
    </dgm:pt>
    <dgm:pt modelId="{5C84921F-C188-4FBD-B6E5-46ADF46639BA}">
      <dgm:prSet/>
      <dgm:spPr/>
      <dgm:t>
        <a:bodyPr/>
        <a:lstStyle/>
        <a:p>
          <a:r>
            <a:rPr lang="en-US" b="1" dirty="0" err="1">
              <a:solidFill>
                <a:srgbClr val="0070C0"/>
              </a:solidFill>
            </a:rPr>
            <a:t>Sản</a:t>
          </a:r>
          <a:r>
            <a:rPr lang="en-US" b="1" dirty="0">
              <a:solidFill>
                <a:srgbClr val="0070C0"/>
              </a:solidFill>
            </a:rPr>
            <a:t> </a:t>
          </a:r>
          <a:r>
            <a:rPr lang="en-US" b="1" dirty="0" err="1">
              <a:solidFill>
                <a:srgbClr val="0070C0"/>
              </a:solidFill>
            </a:rPr>
            <a:t>phẩm</a:t>
          </a:r>
          <a:r>
            <a:rPr lang="en-US" b="1" dirty="0">
              <a:solidFill>
                <a:srgbClr val="0070C0"/>
              </a:solidFill>
            </a:rPr>
            <a:t> </a:t>
          </a:r>
          <a:r>
            <a:rPr lang="en-US" b="1" dirty="0" err="1">
              <a:solidFill>
                <a:srgbClr val="0070C0"/>
              </a:solidFill>
            </a:rPr>
            <a:t>đầu</a:t>
          </a:r>
          <a:r>
            <a:rPr lang="en-US" b="1" dirty="0">
              <a:solidFill>
                <a:srgbClr val="0070C0"/>
              </a:solidFill>
            </a:rPr>
            <a:t> </a:t>
          </a:r>
          <a:r>
            <a:rPr lang="en-US" b="1" dirty="0" err="1">
              <a:solidFill>
                <a:srgbClr val="0070C0"/>
              </a:solidFill>
            </a:rPr>
            <a:t>ra</a:t>
          </a:r>
          <a:endParaRPr lang="en-US" b="1" dirty="0">
            <a:solidFill>
              <a:srgbClr val="0070C0"/>
            </a:solidFill>
          </a:endParaRPr>
        </a:p>
      </dgm:t>
    </dgm:pt>
    <dgm:pt modelId="{E2A8A069-76B9-4235-8B87-69BC7A02D824}" type="parTrans" cxnId="{410C8842-8E55-4974-B643-03D19CBB5287}">
      <dgm:prSet/>
      <dgm:spPr/>
      <dgm:t>
        <a:bodyPr/>
        <a:lstStyle/>
        <a:p>
          <a:endParaRPr lang="en-US"/>
        </a:p>
      </dgm:t>
    </dgm:pt>
    <dgm:pt modelId="{C34696C3-4D00-4D9E-97F1-CB7C547C9C9D}" type="sibTrans" cxnId="{410C8842-8E55-4974-B643-03D19CBB5287}">
      <dgm:prSet/>
      <dgm:spPr/>
      <dgm:t>
        <a:bodyPr/>
        <a:lstStyle/>
        <a:p>
          <a:endParaRPr lang="en-US"/>
        </a:p>
      </dgm:t>
    </dgm:pt>
    <dgm:pt modelId="{C606E8D1-7A9D-4097-ACA1-4F6B02B9ED6B}" type="pres">
      <dgm:prSet presAssocID="{72804BB7-DAF8-4649-9721-ABD2DB1366F3}" presName="Name0" presStyleCnt="0">
        <dgm:presLayoutVars>
          <dgm:chMax val="11"/>
          <dgm:chPref val="11"/>
          <dgm:dir/>
          <dgm:resizeHandles/>
        </dgm:presLayoutVars>
      </dgm:prSet>
      <dgm:spPr/>
    </dgm:pt>
    <dgm:pt modelId="{590C3F75-B385-4E63-9B8F-29692757CEE0}" type="pres">
      <dgm:prSet presAssocID="{5C84921F-C188-4FBD-B6E5-46ADF46639BA}" presName="Accent3" presStyleCnt="0"/>
      <dgm:spPr/>
    </dgm:pt>
    <dgm:pt modelId="{CCBED8CB-FA75-40CD-B459-F780D1B3C30B}" type="pres">
      <dgm:prSet presAssocID="{5C84921F-C188-4FBD-B6E5-46ADF46639BA}" presName="Accent" presStyleLbl="node1" presStyleIdx="0" presStyleCnt="6"/>
      <dgm:spPr/>
    </dgm:pt>
    <dgm:pt modelId="{E16403DC-9D77-4B4A-84EB-EFC04DAC177F}" type="pres">
      <dgm:prSet presAssocID="{5C84921F-C188-4FBD-B6E5-46ADF46639BA}" presName="ParentBackground3" presStyleCnt="0"/>
      <dgm:spPr/>
    </dgm:pt>
    <dgm:pt modelId="{0D67F8E6-F6D2-4832-A334-CE5002C13CAB}" type="pres">
      <dgm:prSet presAssocID="{5C84921F-C188-4FBD-B6E5-46ADF46639BA}" presName="ParentBackground" presStyleLbl="node1" presStyleIdx="1" presStyleCnt="6"/>
      <dgm:spPr/>
    </dgm:pt>
    <dgm:pt modelId="{A4CD372E-9358-4310-A468-C92557F3F4B9}" type="pres">
      <dgm:prSet presAssocID="{5C84921F-C188-4FBD-B6E5-46ADF46639BA}" presName="Parent3" presStyleLbl="fgAcc0" presStyleIdx="0" presStyleCnt="0">
        <dgm:presLayoutVars>
          <dgm:chMax val="1"/>
          <dgm:chPref val="1"/>
          <dgm:bulletEnabled val="1"/>
        </dgm:presLayoutVars>
      </dgm:prSet>
      <dgm:spPr/>
    </dgm:pt>
    <dgm:pt modelId="{90BFE30C-C5FF-44BA-8EE0-95B42DDC104F}" type="pres">
      <dgm:prSet presAssocID="{02B1A8B0-21A0-41C1-A7FF-A9282894BE11}" presName="Accent2" presStyleCnt="0"/>
      <dgm:spPr/>
    </dgm:pt>
    <dgm:pt modelId="{346A6E21-0F01-46E4-8F48-A8EF14948311}" type="pres">
      <dgm:prSet presAssocID="{02B1A8B0-21A0-41C1-A7FF-A9282894BE11}" presName="Accent" presStyleLbl="node1" presStyleIdx="2" presStyleCnt="6"/>
      <dgm:spPr/>
    </dgm:pt>
    <dgm:pt modelId="{7DDE9E9B-DF14-479A-9E66-5BA19686112B}" type="pres">
      <dgm:prSet presAssocID="{02B1A8B0-21A0-41C1-A7FF-A9282894BE11}" presName="ParentBackground2" presStyleCnt="0"/>
      <dgm:spPr/>
    </dgm:pt>
    <dgm:pt modelId="{BAAFC812-2722-4448-9D82-B246034A0E4C}" type="pres">
      <dgm:prSet presAssocID="{02B1A8B0-21A0-41C1-A7FF-A9282894BE11}" presName="ParentBackground" presStyleLbl="node1" presStyleIdx="3" presStyleCnt="6"/>
      <dgm:spPr/>
    </dgm:pt>
    <dgm:pt modelId="{D4645C0B-71C1-4266-9E05-BF0CD4716B16}" type="pres">
      <dgm:prSet presAssocID="{02B1A8B0-21A0-41C1-A7FF-A9282894BE11}" presName="Parent2" presStyleLbl="fgAcc0" presStyleIdx="0" presStyleCnt="0">
        <dgm:presLayoutVars>
          <dgm:chMax val="1"/>
          <dgm:chPref val="1"/>
          <dgm:bulletEnabled val="1"/>
        </dgm:presLayoutVars>
      </dgm:prSet>
      <dgm:spPr/>
    </dgm:pt>
    <dgm:pt modelId="{FD890CC6-2501-4EB8-A7C7-C7F4AD6090DC}" type="pres">
      <dgm:prSet presAssocID="{6053BDA2-9B7D-411D-A1D2-516A6D3C89BD}" presName="Accent1" presStyleCnt="0"/>
      <dgm:spPr/>
    </dgm:pt>
    <dgm:pt modelId="{C4714967-EE8D-4263-A4D8-47496A259D37}" type="pres">
      <dgm:prSet presAssocID="{6053BDA2-9B7D-411D-A1D2-516A6D3C89BD}" presName="Accent" presStyleLbl="node1" presStyleIdx="4" presStyleCnt="6"/>
      <dgm:spPr/>
    </dgm:pt>
    <dgm:pt modelId="{C1B02E3B-7727-46B3-A2D4-C7C8DF187D0B}" type="pres">
      <dgm:prSet presAssocID="{6053BDA2-9B7D-411D-A1D2-516A6D3C89BD}" presName="ParentBackground1" presStyleCnt="0"/>
      <dgm:spPr/>
    </dgm:pt>
    <dgm:pt modelId="{510DDFE8-C438-4272-A3D6-67A867DFFE46}" type="pres">
      <dgm:prSet presAssocID="{6053BDA2-9B7D-411D-A1D2-516A6D3C89BD}" presName="ParentBackground" presStyleLbl="node1" presStyleIdx="5" presStyleCnt="6"/>
      <dgm:spPr/>
    </dgm:pt>
    <dgm:pt modelId="{26727F29-D820-4354-A211-DCCF99F2E223}" type="pres">
      <dgm:prSet presAssocID="{6053BDA2-9B7D-411D-A1D2-516A6D3C89BD}" presName="Parent1" presStyleLbl="fgAcc0" presStyleIdx="0" presStyleCnt="0">
        <dgm:presLayoutVars>
          <dgm:chMax val="1"/>
          <dgm:chPref val="1"/>
          <dgm:bulletEnabled val="1"/>
        </dgm:presLayoutVars>
      </dgm:prSet>
      <dgm:spPr/>
    </dgm:pt>
  </dgm:ptLst>
  <dgm:cxnLst>
    <dgm:cxn modelId="{33350706-7B91-4891-BF43-942CE2E4BAEF}" type="presOf" srcId="{02B1A8B0-21A0-41C1-A7FF-A9282894BE11}" destId="{D4645C0B-71C1-4266-9E05-BF0CD4716B16}" srcOrd="1" destOrd="0" presId="urn:microsoft.com/office/officeart/2018/layout/CircleProcess"/>
    <dgm:cxn modelId="{1DD32E10-38EB-4F81-BA09-E61C91975BBB}" type="presOf" srcId="{5C84921F-C188-4FBD-B6E5-46ADF46639BA}" destId="{A4CD372E-9358-4310-A468-C92557F3F4B9}" srcOrd="1" destOrd="0" presId="urn:microsoft.com/office/officeart/2018/layout/CircleProcess"/>
    <dgm:cxn modelId="{95846335-8998-4CB5-81CF-F6E3EF2F5821}" type="presOf" srcId="{02B1A8B0-21A0-41C1-A7FF-A9282894BE11}" destId="{BAAFC812-2722-4448-9D82-B246034A0E4C}" srcOrd="0" destOrd="0" presId="urn:microsoft.com/office/officeart/2018/layout/CircleProcess"/>
    <dgm:cxn modelId="{79C61B41-0E43-4B2C-9BFA-27ED3A0A9D7B}" type="presOf" srcId="{5C84921F-C188-4FBD-B6E5-46ADF46639BA}" destId="{0D67F8E6-F6D2-4832-A334-CE5002C13CAB}" srcOrd="0" destOrd="0" presId="urn:microsoft.com/office/officeart/2018/layout/CircleProcess"/>
    <dgm:cxn modelId="{410C8842-8E55-4974-B643-03D19CBB5287}" srcId="{72804BB7-DAF8-4649-9721-ABD2DB1366F3}" destId="{5C84921F-C188-4FBD-B6E5-46ADF46639BA}" srcOrd="2" destOrd="0" parTransId="{E2A8A069-76B9-4235-8B87-69BC7A02D824}" sibTransId="{C34696C3-4D00-4D9E-97F1-CB7C547C9C9D}"/>
    <dgm:cxn modelId="{977C8C46-E2E0-40A8-A5DF-64B482BC4602}" type="presOf" srcId="{6053BDA2-9B7D-411D-A1D2-516A6D3C89BD}" destId="{510DDFE8-C438-4272-A3D6-67A867DFFE46}" srcOrd="0" destOrd="0" presId="urn:microsoft.com/office/officeart/2018/layout/CircleProcess"/>
    <dgm:cxn modelId="{918809C3-E590-48E5-9FB9-8E4952129B22}" srcId="{72804BB7-DAF8-4649-9721-ABD2DB1366F3}" destId="{02B1A8B0-21A0-41C1-A7FF-A9282894BE11}" srcOrd="1" destOrd="0" parTransId="{4790C985-C74F-4E41-8D4B-7C77BFC7B36E}" sibTransId="{59D58CA7-B761-4BE3-BA5A-6B3CC307E937}"/>
    <dgm:cxn modelId="{B2B61FDF-0370-42DB-A1A4-F1DABC669D7B}" srcId="{72804BB7-DAF8-4649-9721-ABD2DB1366F3}" destId="{6053BDA2-9B7D-411D-A1D2-516A6D3C89BD}" srcOrd="0" destOrd="0" parTransId="{882AAD6B-665F-4C40-819A-3EA25F9613D9}" sibTransId="{C44C64A3-1257-444C-9B3D-9B4087982680}"/>
    <dgm:cxn modelId="{33B05DDF-06FF-4696-82A5-1B3421BF43C5}" type="presOf" srcId="{6053BDA2-9B7D-411D-A1D2-516A6D3C89BD}" destId="{26727F29-D820-4354-A211-DCCF99F2E223}" srcOrd="1" destOrd="0" presId="urn:microsoft.com/office/officeart/2018/layout/CircleProcess"/>
    <dgm:cxn modelId="{2564DBF5-8FE5-4C13-8903-163BB45EF0E2}" type="presOf" srcId="{72804BB7-DAF8-4649-9721-ABD2DB1366F3}" destId="{C606E8D1-7A9D-4097-ACA1-4F6B02B9ED6B}" srcOrd="0" destOrd="0" presId="urn:microsoft.com/office/officeart/2018/layout/CircleProcess"/>
    <dgm:cxn modelId="{3D9F2BCE-1BBB-468C-AFF2-AB5FC62DF46C}" type="presParOf" srcId="{C606E8D1-7A9D-4097-ACA1-4F6B02B9ED6B}" destId="{590C3F75-B385-4E63-9B8F-29692757CEE0}" srcOrd="0" destOrd="0" presId="urn:microsoft.com/office/officeart/2018/layout/CircleProcess"/>
    <dgm:cxn modelId="{9CE50DB2-A9EB-4DF8-865C-25374EFCD984}" type="presParOf" srcId="{590C3F75-B385-4E63-9B8F-29692757CEE0}" destId="{CCBED8CB-FA75-40CD-B459-F780D1B3C30B}" srcOrd="0" destOrd="0" presId="urn:microsoft.com/office/officeart/2018/layout/CircleProcess"/>
    <dgm:cxn modelId="{40E16013-EB23-4717-B7DC-0238486929B4}" type="presParOf" srcId="{C606E8D1-7A9D-4097-ACA1-4F6B02B9ED6B}" destId="{E16403DC-9D77-4B4A-84EB-EFC04DAC177F}" srcOrd="1" destOrd="0" presId="urn:microsoft.com/office/officeart/2018/layout/CircleProcess"/>
    <dgm:cxn modelId="{B9E47E26-4EF0-487D-97A5-0649F34AD8E0}" type="presParOf" srcId="{E16403DC-9D77-4B4A-84EB-EFC04DAC177F}" destId="{0D67F8E6-F6D2-4832-A334-CE5002C13CAB}" srcOrd="0" destOrd="0" presId="urn:microsoft.com/office/officeart/2018/layout/CircleProcess"/>
    <dgm:cxn modelId="{5901D67E-E819-4FFF-831F-7D69880CBE90}" type="presParOf" srcId="{C606E8D1-7A9D-4097-ACA1-4F6B02B9ED6B}" destId="{A4CD372E-9358-4310-A468-C92557F3F4B9}" srcOrd="2" destOrd="0" presId="urn:microsoft.com/office/officeart/2018/layout/CircleProcess"/>
    <dgm:cxn modelId="{05F75A5D-0054-4DF6-94B6-3292152FC959}" type="presParOf" srcId="{C606E8D1-7A9D-4097-ACA1-4F6B02B9ED6B}" destId="{90BFE30C-C5FF-44BA-8EE0-95B42DDC104F}" srcOrd="3" destOrd="0" presId="urn:microsoft.com/office/officeart/2018/layout/CircleProcess"/>
    <dgm:cxn modelId="{1A141087-007F-4ACE-B5AB-BE42FA7E136E}" type="presParOf" srcId="{90BFE30C-C5FF-44BA-8EE0-95B42DDC104F}" destId="{346A6E21-0F01-46E4-8F48-A8EF14948311}" srcOrd="0" destOrd="0" presId="urn:microsoft.com/office/officeart/2018/layout/CircleProcess"/>
    <dgm:cxn modelId="{75703F71-18EF-4F65-A0D1-863995A9657D}" type="presParOf" srcId="{C606E8D1-7A9D-4097-ACA1-4F6B02B9ED6B}" destId="{7DDE9E9B-DF14-479A-9E66-5BA19686112B}" srcOrd="4" destOrd="0" presId="urn:microsoft.com/office/officeart/2018/layout/CircleProcess"/>
    <dgm:cxn modelId="{A6C5F096-2FB0-4CB8-8A81-AA75E59848CD}" type="presParOf" srcId="{7DDE9E9B-DF14-479A-9E66-5BA19686112B}" destId="{BAAFC812-2722-4448-9D82-B246034A0E4C}" srcOrd="0" destOrd="0" presId="urn:microsoft.com/office/officeart/2018/layout/CircleProcess"/>
    <dgm:cxn modelId="{CD6D9276-04C4-4D1F-8725-FD1AE82540A5}" type="presParOf" srcId="{C606E8D1-7A9D-4097-ACA1-4F6B02B9ED6B}" destId="{D4645C0B-71C1-4266-9E05-BF0CD4716B16}" srcOrd="5" destOrd="0" presId="urn:microsoft.com/office/officeart/2018/layout/CircleProcess"/>
    <dgm:cxn modelId="{0E1560EF-07CE-464D-98F3-A76D3866E43C}" type="presParOf" srcId="{C606E8D1-7A9D-4097-ACA1-4F6B02B9ED6B}" destId="{FD890CC6-2501-4EB8-A7C7-C7F4AD6090DC}" srcOrd="6" destOrd="0" presId="urn:microsoft.com/office/officeart/2018/layout/CircleProcess"/>
    <dgm:cxn modelId="{092F8DB0-D89D-441E-85FE-898A06460279}" type="presParOf" srcId="{FD890CC6-2501-4EB8-A7C7-C7F4AD6090DC}" destId="{C4714967-EE8D-4263-A4D8-47496A259D37}" srcOrd="0" destOrd="0" presId="urn:microsoft.com/office/officeart/2018/layout/CircleProcess"/>
    <dgm:cxn modelId="{5FD50E16-FF77-4733-8AF4-8F1CB5D21249}" type="presParOf" srcId="{C606E8D1-7A9D-4097-ACA1-4F6B02B9ED6B}" destId="{C1B02E3B-7727-46B3-A2D4-C7C8DF187D0B}" srcOrd="7" destOrd="0" presId="urn:microsoft.com/office/officeart/2018/layout/CircleProcess"/>
    <dgm:cxn modelId="{39BF3907-3963-4D63-941B-0D025D31F4F0}" type="presParOf" srcId="{C1B02E3B-7727-46B3-A2D4-C7C8DF187D0B}" destId="{510DDFE8-C438-4272-A3D6-67A867DFFE46}" srcOrd="0" destOrd="0" presId="urn:microsoft.com/office/officeart/2018/layout/CircleProcess"/>
    <dgm:cxn modelId="{8ADD2716-75E8-4C20-A2F0-4B397591C29C}" type="presParOf" srcId="{C606E8D1-7A9D-4097-ACA1-4F6B02B9ED6B}" destId="{26727F29-D820-4354-A211-DCCF99F2E223}" srcOrd="8" destOrd="0" presId="urn:microsoft.com/office/officeart/2018/layout/Circle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1B1FA66-2083-4522-8792-4943D5DBAEE6}" type="doc">
      <dgm:prSet loTypeId="urn:microsoft.com/office/officeart/2005/8/layout/pyramid2" loCatId="pyramid" qsTypeId="urn:microsoft.com/office/officeart/2005/8/quickstyle/simple1" qsCatId="simple" csTypeId="urn:microsoft.com/office/officeart/2005/8/colors/colorful5" csCatId="colorful" phldr="1"/>
      <dgm:spPr/>
      <dgm:t>
        <a:bodyPr/>
        <a:lstStyle/>
        <a:p>
          <a:endParaRPr lang="en-SG"/>
        </a:p>
      </dgm:t>
    </dgm:pt>
    <dgm:pt modelId="{E7DD83E1-911F-41C1-B788-C7C254B12EFD}">
      <dgm:prSet custT="1"/>
      <dgm:spPr/>
      <dgm:t>
        <a:bodyPr/>
        <a:lstStyle/>
        <a:p>
          <a:r>
            <a:rPr lang="en-US" sz="3600" dirty="0" err="1"/>
            <a:t>Đóng</a:t>
          </a:r>
          <a:r>
            <a:rPr lang="en-US" sz="3600" dirty="0"/>
            <a:t> </a:t>
          </a:r>
          <a:r>
            <a:rPr lang="en-US" sz="3600" dirty="0" err="1"/>
            <a:t>vai</a:t>
          </a:r>
          <a:endParaRPr lang="en-SG" sz="3600" dirty="0"/>
        </a:p>
      </dgm:t>
    </dgm:pt>
    <dgm:pt modelId="{3EAB3261-EF15-49FE-A41C-CD9E0237B5FC}" type="parTrans" cxnId="{E3E08CD8-8027-45D1-BA42-2712DFDF2D12}">
      <dgm:prSet/>
      <dgm:spPr/>
      <dgm:t>
        <a:bodyPr/>
        <a:lstStyle/>
        <a:p>
          <a:endParaRPr lang="en-SG"/>
        </a:p>
      </dgm:t>
    </dgm:pt>
    <dgm:pt modelId="{DCBC7ECD-8B57-48EB-ACA6-4073DE772706}" type="sibTrans" cxnId="{E3E08CD8-8027-45D1-BA42-2712DFDF2D12}">
      <dgm:prSet/>
      <dgm:spPr/>
      <dgm:t>
        <a:bodyPr/>
        <a:lstStyle/>
        <a:p>
          <a:endParaRPr lang="en-SG"/>
        </a:p>
      </dgm:t>
    </dgm:pt>
    <dgm:pt modelId="{871701DC-F481-4B74-8467-EAA00CB68C96}">
      <dgm:prSet custT="1"/>
      <dgm:spPr/>
      <dgm:t>
        <a:bodyPr/>
        <a:lstStyle/>
        <a:p>
          <a:r>
            <a:rPr lang="en-US" sz="3600" dirty="0" err="1"/>
            <a:t>Mục</a:t>
          </a:r>
          <a:r>
            <a:rPr lang="en-US" sz="3600" dirty="0"/>
            <a:t> </a:t>
          </a:r>
          <a:r>
            <a:rPr lang="en-US" sz="3600" dirty="0" err="1"/>
            <a:t>tiêu</a:t>
          </a:r>
          <a:r>
            <a:rPr lang="en-US" sz="3600" dirty="0"/>
            <a:t> </a:t>
          </a:r>
          <a:r>
            <a:rPr lang="en-US" sz="3600" dirty="0" err="1"/>
            <a:t>câu</a:t>
          </a:r>
          <a:r>
            <a:rPr lang="en-US" sz="3600" dirty="0"/>
            <a:t> </a:t>
          </a:r>
          <a:r>
            <a:rPr lang="en-US" sz="3600" dirty="0" err="1"/>
            <a:t>hỏi</a:t>
          </a:r>
          <a:endParaRPr lang="en-SG" sz="3600" dirty="0"/>
        </a:p>
      </dgm:t>
    </dgm:pt>
    <dgm:pt modelId="{13359D1B-D27C-464D-B605-5FECF2039131}" type="parTrans" cxnId="{6251DC69-971B-49DB-A66F-6F14FC73B2FA}">
      <dgm:prSet/>
      <dgm:spPr/>
      <dgm:t>
        <a:bodyPr/>
        <a:lstStyle/>
        <a:p>
          <a:endParaRPr lang="en-SG"/>
        </a:p>
      </dgm:t>
    </dgm:pt>
    <dgm:pt modelId="{6C2F93A8-8A2E-4B54-B8DA-09BEE5DCCCEB}" type="sibTrans" cxnId="{6251DC69-971B-49DB-A66F-6F14FC73B2FA}">
      <dgm:prSet/>
      <dgm:spPr/>
      <dgm:t>
        <a:bodyPr/>
        <a:lstStyle/>
        <a:p>
          <a:endParaRPr lang="en-SG"/>
        </a:p>
      </dgm:t>
    </dgm:pt>
    <dgm:pt modelId="{6007F923-7CDB-4948-894B-DC2D421BCE83}">
      <dgm:prSet custT="1"/>
      <dgm:spPr/>
      <dgm:t>
        <a:bodyPr/>
        <a:lstStyle/>
        <a:p>
          <a:r>
            <a:rPr lang="en-US" sz="3600" dirty="0" err="1"/>
            <a:t>Trình</a:t>
          </a:r>
          <a:r>
            <a:rPr lang="en-US" sz="3600" dirty="0"/>
            <a:t> </a:t>
          </a:r>
          <a:r>
            <a:rPr lang="en-US" sz="3600" dirty="0" err="1"/>
            <a:t>độ</a:t>
          </a:r>
          <a:r>
            <a:rPr lang="en-US" sz="3600" dirty="0"/>
            <a:t> </a:t>
          </a:r>
          <a:r>
            <a:rPr lang="en-US" sz="3600" dirty="0" err="1"/>
            <a:t>học</a:t>
          </a:r>
          <a:r>
            <a:rPr lang="en-US" sz="3600" dirty="0"/>
            <a:t> </a:t>
          </a:r>
          <a:r>
            <a:rPr lang="en-US" sz="3600" dirty="0" err="1"/>
            <a:t>sinh</a:t>
          </a:r>
          <a:endParaRPr lang="en-SG" sz="3600" dirty="0"/>
        </a:p>
      </dgm:t>
    </dgm:pt>
    <dgm:pt modelId="{E2EF68C5-FF09-4AFB-A722-8B57891F351B}" type="parTrans" cxnId="{EC715866-D7C6-4061-85AD-59E17DF27675}">
      <dgm:prSet/>
      <dgm:spPr/>
      <dgm:t>
        <a:bodyPr/>
        <a:lstStyle/>
        <a:p>
          <a:endParaRPr lang="en-SG"/>
        </a:p>
      </dgm:t>
    </dgm:pt>
    <dgm:pt modelId="{5F2ED4B2-4A14-406A-8E87-EC435A9AD4B9}" type="sibTrans" cxnId="{EC715866-D7C6-4061-85AD-59E17DF27675}">
      <dgm:prSet/>
      <dgm:spPr/>
      <dgm:t>
        <a:bodyPr/>
        <a:lstStyle/>
        <a:p>
          <a:endParaRPr lang="en-SG"/>
        </a:p>
      </dgm:t>
    </dgm:pt>
    <dgm:pt modelId="{D6CBD0B9-9F13-463D-82D2-FF53D0814AB7}">
      <dgm:prSet custT="1"/>
      <dgm:spPr/>
      <dgm:t>
        <a:bodyPr/>
        <a:lstStyle/>
        <a:p>
          <a:r>
            <a:rPr lang="en-US" sz="3600" dirty="0" err="1"/>
            <a:t>Chủ</a:t>
          </a:r>
          <a:r>
            <a:rPr lang="en-US" sz="3600" dirty="0"/>
            <a:t> </a:t>
          </a:r>
          <a:r>
            <a:rPr lang="en-US" sz="3600" dirty="0" err="1"/>
            <a:t>đề</a:t>
          </a:r>
          <a:r>
            <a:rPr lang="en-US" sz="3600" dirty="0"/>
            <a:t>, </a:t>
          </a:r>
          <a:r>
            <a:rPr lang="en-US" sz="3600" dirty="0" err="1"/>
            <a:t>nội</a:t>
          </a:r>
          <a:r>
            <a:rPr lang="en-US" sz="3600" dirty="0"/>
            <a:t> dung, </a:t>
          </a:r>
          <a:r>
            <a:rPr lang="en-US" sz="3600" dirty="0" err="1"/>
            <a:t>độ</a:t>
          </a:r>
          <a:r>
            <a:rPr lang="en-US" sz="3600" dirty="0"/>
            <a:t> </a:t>
          </a:r>
          <a:r>
            <a:rPr lang="en-US" sz="3600" dirty="0" err="1"/>
            <a:t>khó</a:t>
          </a:r>
          <a:r>
            <a:rPr lang="en-US" sz="3600" dirty="0"/>
            <a:t>, </a:t>
          </a:r>
          <a:r>
            <a:rPr lang="en-US" sz="3600" dirty="0" err="1"/>
            <a:t>độ</a:t>
          </a:r>
          <a:r>
            <a:rPr lang="en-US" sz="3600" dirty="0"/>
            <a:t> </a:t>
          </a:r>
          <a:r>
            <a:rPr lang="en-US" sz="3600" dirty="0" err="1"/>
            <a:t>dài</a:t>
          </a:r>
          <a:r>
            <a:rPr lang="en-US" sz="3600" dirty="0"/>
            <a:t> </a:t>
          </a:r>
          <a:r>
            <a:rPr lang="en-US" sz="3600" dirty="0" err="1"/>
            <a:t>của</a:t>
          </a:r>
          <a:r>
            <a:rPr lang="en-US" sz="3600" dirty="0"/>
            <a:t> </a:t>
          </a:r>
          <a:r>
            <a:rPr lang="en-US" sz="3600" dirty="0" err="1"/>
            <a:t>văn</a:t>
          </a:r>
          <a:r>
            <a:rPr lang="en-US" sz="3600" dirty="0"/>
            <a:t> </a:t>
          </a:r>
          <a:r>
            <a:rPr lang="en-US" sz="3600" dirty="0" err="1"/>
            <a:t>bản</a:t>
          </a:r>
          <a:endParaRPr lang="en-SG" sz="3600" dirty="0"/>
        </a:p>
      </dgm:t>
    </dgm:pt>
    <dgm:pt modelId="{0EAA0794-D7BB-446B-B9BF-0E4AC8FA790A}" type="parTrans" cxnId="{777A873D-EEEB-419E-9301-272D05911F99}">
      <dgm:prSet/>
      <dgm:spPr/>
      <dgm:t>
        <a:bodyPr/>
        <a:lstStyle/>
        <a:p>
          <a:endParaRPr lang="en-SG"/>
        </a:p>
      </dgm:t>
    </dgm:pt>
    <dgm:pt modelId="{3149079F-38E6-4EB7-A43D-DDE03FD17021}" type="sibTrans" cxnId="{777A873D-EEEB-419E-9301-272D05911F99}">
      <dgm:prSet/>
      <dgm:spPr/>
      <dgm:t>
        <a:bodyPr/>
        <a:lstStyle/>
        <a:p>
          <a:endParaRPr lang="en-SG"/>
        </a:p>
      </dgm:t>
    </dgm:pt>
    <dgm:pt modelId="{E3EE0A02-2F72-457E-ABBA-2A4EB0C11BD9}">
      <dgm:prSet custT="1"/>
      <dgm:spPr/>
      <dgm:t>
        <a:bodyPr/>
        <a:lstStyle/>
        <a:p>
          <a:r>
            <a:rPr lang="en-US" sz="3600" dirty="0" err="1"/>
            <a:t>Loại</a:t>
          </a:r>
          <a:r>
            <a:rPr lang="en-US" sz="3600" dirty="0"/>
            <a:t> </a:t>
          </a:r>
          <a:r>
            <a:rPr lang="en-US" sz="3600" dirty="0" err="1"/>
            <a:t>câu</a:t>
          </a:r>
          <a:r>
            <a:rPr lang="en-US" sz="3600" dirty="0"/>
            <a:t> </a:t>
          </a:r>
          <a:r>
            <a:rPr lang="en-US" sz="3600" dirty="0" err="1"/>
            <a:t>hỏi</a:t>
          </a:r>
          <a:r>
            <a:rPr lang="en-US" sz="3600" dirty="0"/>
            <a:t>, </a:t>
          </a:r>
          <a:r>
            <a:rPr lang="en-US" sz="3600" dirty="0" err="1"/>
            <a:t>số</a:t>
          </a:r>
          <a:r>
            <a:rPr lang="en-US" sz="3600" dirty="0"/>
            <a:t> </a:t>
          </a:r>
          <a:r>
            <a:rPr lang="en-US" sz="3600" dirty="0" err="1"/>
            <a:t>lượng</a:t>
          </a:r>
          <a:r>
            <a:rPr lang="en-US" sz="3600" dirty="0"/>
            <a:t>, </a:t>
          </a:r>
          <a:r>
            <a:rPr lang="en-US" sz="3600" dirty="0" err="1"/>
            <a:t>Yêu</a:t>
          </a:r>
          <a:r>
            <a:rPr lang="en-US" sz="3600" dirty="0"/>
            <a:t> </a:t>
          </a:r>
          <a:r>
            <a:rPr lang="en-US" sz="3600" dirty="0" err="1"/>
            <a:t>cầu</a:t>
          </a:r>
          <a:r>
            <a:rPr lang="en-US" sz="3600" dirty="0"/>
            <a:t> </a:t>
          </a:r>
          <a:r>
            <a:rPr lang="en-US" sz="3600" dirty="0" err="1"/>
            <a:t>về</a:t>
          </a:r>
          <a:r>
            <a:rPr lang="en-US" sz="3600" dirty="0"/>
            <a:t> </a:t>
          </a:r>
          <a:r>
            <a:rPr lang="en-US" sz="3600" dirty="0" err="1"/>
            <a:t>các</a:t>
          </a:r>
          <a:r>
            <a:rPr lang="en-US" sz="3600" dirty="0"/>
            <a:t> </a:t>
          </a:r>
          <a:r>
            <a:rPr lang="en-US" sz="3600" dirty="0" err="1"/>
            <a:t>phương</a:t>
          </a:r>
          <a:r>
            <a:rPr lang="en-US" sz="3600" dirty="0"/>
            <a:t> </a:t>
          </a:r>
          <a:r>
            <a:rPr lang="en-US" sz="3600" dirty="0" err="1"/>
            <a:t>án</a:t>
          </a:r>
          <a:endParaRPr lang="en-SG" sz="3600" dirty="0"/>
        </a:p>
      </dgm:t>
    </dgm:pt>
    <dgm:pt modelId="{6901C7BC-6A71-4D9A-8771-106731CBC688}" type="parTrans" cxnId="{1CE2C9E0-FF22-48B7-9D54-89B8E42D6AD9}">
      <dgm:prSet/>
      <dgm:spPr/>
      <dgm:t>
        <a:bodyPr/>
        <a:lstStyle/>
        <a:p>
          <a:endParaRPr lang="en-SG"/>
        </a:p>
      </dgm:t>
    </dgm:pt>
    <dgm:pt modelId="{B8CF8D20-B0F1-4CE0-9F3C-9BB2642F547E}" type="sibTrans" cxnId="{1CE2C9E0-FF22-48B7-9D54-89B8E42D6AD9}">
      <dgm:prSet/>
      <dgm:spPr/>
      <dgm:t>
        <a:bodyPr/>
        <a:lstStyle/>
        <a:p>
          <a:endParaRPr lang="en-SG"/>
        </a:p>
      </dgm:t>
    </dgm:pt>
    <dgm:pt modelId="{8ABE4ECE-C6AC-449F-87C5-D2290B28103C}">
      <dgm:prSet custT="1"/>
      <dgm:spPr/>
      <dgm:t>
        <a:bodyPr/>
        <a:lstStyle/>
        <a:p>
          <a:r>
            <a:rPr lang="en-US" sz="3600" dirty="0" err="1"/>
            <a:t>Độ</a:t>
          </a:r>
          <a:r>
            <a:rPr lang="en-US" sz="3600" dirty="0"/>
            <a:t> </a:t>
          </a:r>
          <a:r>
            <a:rPr lang="en-US" sz="3600" dirty="0" err="1"/>
            <a:t>khó</a:t>
          </a:r>
          <a:r>
            <a:rPr lang="en-US" sz="3600" dirty="0"/>
            <a:t>, </a:t>
          </a:r>
          <a:r>
            <a:rPr lang="en-US" sz="3600" dirty="0" err="1"/>
            <a:t>độ</a:t>
          </a:r>
          <a:r>
            <a:rPr lang="en-US" sz="3600" dirty="0"/>
            <a:t> </a:t>
          </a:r>
          <a:r>
            <a:rPr lang="en-US" sz="3600" dirty="0" err="1"/>
            <a:t>dài</a:t>
          </a:r>
          <a:r>
            <a:rPr lang="en-US" sz="3600" dirty="0"/>
            <a:t> </a:t>
          </a:r>
          <a:r>
            <a:rPr lang="en-US" sz="3600" dirty="0" err="1"/>
            <a:t>của</a:t>
          </a:r>
          <a:r>
            <a:rPr lang="en-US" sz="3600" dirty="0"/>
            <a:t> </a:t>
          </a:r>
          <a:r>
            <a:rPr lang="en-US" sz="3600" dirty="0" err="1"/>
            <a:t>câu</a:t>
          </a:r>
          <a:endParaRPr lang="en-SG" sz="3600" dirty="0"/>
        </a:p>
      </dgm:t>
    </dgm:pt>
    <dgm:pt modelId="{127B5FA7-DE4A-42AF-97BB-9E07D1EA7C43}" type="parTrans" cxnId="{1ED7F5F4-EC03-468C-8957-375FFF9A8B1A}">
      <dgm:prSet/>
      <dgm:spPr/>
      <dgm:t>
        <a:bodyPr/>
        <a:lstStyle/>
        <a:p>
          <a:endParaRPr lang="en-SG"/>
        </a:p>
      </dgm:t>
    </dgm:pt>
    <dgm:pt modelId="{34340848-18D9-4168-B414-CCF0B03D8DCA}" type="sibTrans" cxnId="{1ED7F5F4-EC03-468C-8957-375FFF9A8B1A}">
      <dgm:prSet/>
      <dgm:spPr/>
      <dgm:t>
        <a:bodyPr/>
        <a:lstStyle/>
        <a:p>
          <a:endParaRPr lang="en-SG"/>
        </a:p>
      </dgm:t>
    </dgm:pt>
    <dgm:pt modelId="{331D4ED6-DDDB-4BFA-9E31-2E6102A15E6F}" type="pres">
      <dgm:prSet presAssocID="{E1B1FA66-2083-4522-8792-4943D5DBAEE6}" presName="compositeShape" presStyleCnt="0">
        <dgm:presLayoutVars>
          <dgm:dir/>
          <dgm:resizeHandles/>
        </dgm:presLayoutVars>
      </dgm:prSet>
      <dgm:spPr/>
    </dgm:pt>
    <dgm:pt modelId="{91123917-B607-4CE6-B4ED-B84B17827084}" type="pres">
      <dgm:prSet presAssocID="{E1B1FA66-2083-4522-8792-4943D5DBAEE6}" presName="pyramid" presStyleLbl="node1" presStyleIdx="0" presStyleCnt="1" custScaleX="214567" custLinFactNeighborX="-43944" custLinFactNeighborY="-4599"/>
      <dgm:spPr/>
    </dgm:pt>
    <dgm:pt modelId="{4A36CF0C-3592-4CAC-A6ED-86661658BD50}" type="pres">
      <dgm:prSet presAssocID="{E1B1FA66-2083-4522-8792-4943D5DBAEE6}" presName="theList" presStyleCnt="0"/>
      <dgm:spPr/>
    </dgm:pt>
    <dgm:pt modelId="{F4D13C2A-681E-4E8B-9C8A-0C623167B64A}" type="pres">
      <dgm:prSet presAssocID="{E7DD83E1-911F-41C1-B788-C7C254B12EFD}" presName="aNode" presStyleLbl="fgAcc1" presStyleIdx="0" presStyleCnt="6" custScaleX="228800" custScaleY="16503">
        <dgm:presLayoutVars>
          <dgm:bulletEnabled val="1"/>
        </dgm:presLayoutVars>
      </dgm:prSet>
      <dgm:spPr/>
    </dgm:pt>
    <dgm:pt modelId="{6C19C024-356F-474C-A140-B00DB95C8003}" type="pres">
      <dgm:prSet presAssocID="{E7DD83E1-911F-41C1-B788-C7C254B12EFD}" presName="aSpace" presStyleCnt="0"/>
      <dgm:spPr/>
    </dgm:pt>
    <dgm:pt modelId="{75E3A938-213F-4057-9A0F-8C1EE33FC427}" type="pres">
      <dgm:prSet presAssocID="{871701DC-F481-4B74-8467-EAA00CB68C96}" presName="aNode" presStyleLbl="fgAcc1" presStyleIdx="1" presStyleCnt="6" custScaleX="228800" custScaleY="16503">
        <dgm:presLayoutVars>
          <dgm:bulletEnabled val="1"/>
        </dgm:presLayoutVars>
      </dgm:prSet>
      <dgm:spPr/>
    </dgm:pt>
    <dgm:pt modelId="{EFB3C302-8388-4B5E-B64D-DABA20776DE2}" type="pres">
      <dgm:prSet presAssocID="{871701DC-F481-4B74-8467-EAA00CB68C96}" presName="aSpace" presStyleCnt="0"/>
      <dgm:spPr/>
    </dgm:pt>
    <dgm:pt modelId="{D4DD2FD3-3FE5-49A8-AFA7-B0810EB036D3}" type="pres">
      <dgm:prSet presAssocID="{6007F923-7CDB-4948-894B-DC2D421BCE83}" presName="aNode" presStyleLbl="fgAcc1" presStyleIdx="2" presStyleCnt="6" custScaleX="228800" custScaleY="16503">
        <dgm:presLayoutVars>
          <dgm:bulletEnabled val="1"/>
        </dgm:presLayoutVars>
      </dgm:prSet>
      <dgm:spPr/>
    </dgm:pt>
    <dgm:pt modelId="{AD109A2D-CAEB-49C6-9D42-D9A277C5A5ED}" type="pres">
      <dgm:prSet presAssocID="{6007F923-7CDB-4948-894B-DC2D421BCE83}" presName="aSpace" presStyleCnt="0"/>
      <dgm:spPr/>
    </dgm:pt>
    <dgm:pt modelId="{64FA18C0-90C9-4550-B5F3-4F53242B9F2A}" type="pres">
      <dgm:prSet presAssocID="{D6CBD0B9-9F13-463D-82D2-FF53D0814AB7}" presName="aNode" presStyleLbl="fgAcc1" presStyleIdx="3" presStyleCnt="6" custScaleX="228800" custScaleY="16503">
        <dgm:presLayoutVars>
          <dgm:bulletEnabled val="1"/>
        </dgm:presLayoutVars>
      </dgm:prSet>
      <dgm:spPr/>
    </dgm:pt>
    <dgm:pt modelId="{FD71D204-4904-4447-903A-D6D79B55D6B8}" type="pres">
      <dgm:prSet presAssocID="{D6CBD0B9-9F13-463D-82D2-FF53D0814AB7}" presName="aSpace" presStyleCnt="0"/>
      <dgm:spPr/>
    </dgm:pt>
    <dgm:pt modelId="{9788B564-69FF-445E-BBBB-FBBD30973D1A}" type="pres">
      <dgm:prSet presAssocID="{E3EE0A02-2F72-457E-ABBA-2A4EB0C11BD9}" presName="aNode" presStyleLbl="fgAcc1" presStyleIdx="4" presStyleCnt="6" custScaleX="228800" custScaleY="16503">
        <dgm:presLayoutVars>
          <dgm:bulletEnabled val="1"/>
        </dgm:presLayoutVars>
      </dgm:prSet>
      <dgm:spPr/>
    </dgm:pt>
    <dgm:pt modelId="{5F9B4755-6619-466D-AF9E-096F353B1F4A}" type="pres">
      <dgm:prSet presAssocID="{E3EE0A02-2F72-457E-ABBA-2A4EB0C11BD9}" presName="aSpace" presStyleCnt="0"/>
      <dgm:spPr/>
    </dgm:pt>
    <dgm:pt modelId="{CA5BD370-0329-4EAA-A1DB-4E1116FBEB1C}" type="pres">
      <dgm:prSet presAssocID="{8ABE4ECE-C6AC-449F-87C5-D2290B28103C}" presName="aNode" presStyleLbl="fgAcc1" presStyleIdx="5" presStyleCnt="6" custScaleX="228800" custScaleY="16503">
        <dgm:presLayoutVars>
          <dgm:bulletEnabled val="1"/>
        </dgm:presLayoutVars>
      </dgm:prSet>
      <dgm:spPr/>
    </dgm:pt>
    <dgm:pt modelId="{01CDCEDA-7F08-4CE0-98EE-9FEDBBAC5C53}" type="pres">
      <dgm:prSet presAssocID="{8ABE4ECE-C6AC-449F-87C5-D2290B28103C}" presName="aSpace" presStyleCnt="0"/>
      <dgm:spPr/>
    </dgm:pt>
  </dgm:ptLst>
  <dgm:cxnLst>
    <dgm:cxn modelId="{777A873D-EEEB-419E-9301-272D05911F99}" srcId="{E1B1FA66-2083-4522-8792-4943D5DBAEE6}" destId="{D6CBD0B9-9F13-463D-82D2-FF53D0814AB7}" srcOrd="3" destOrd="0" parTransId="{0EAA0794-D7BB-446B-B9BF-0E4AC8FA790A}" sibTransId="{3149079F-38E6-4EB7-A43D-DDE03FD17021}"/>
    <dgm:cxn modelId="{EC715866-D7C6-4061-85AD-59E17DF27675}" srcId="{E1B1FA66-2083-4522-8792-4943D5DBAEE6}" destId="{6007F923-7CDB-4948-894B-DC2D421BCE83}" srcOrd="2" destOrd="0" parTransId="{E2EF68C5-FF09-4AFB-A722-8B57891F351B}" sibTransId="{5F2ED4B2-4A14-406A-8E87-EC435A9AD4B9}"/>
    <dgm:cxn modelId="{6251DC69-971B-49DB-A66F-6F14FC73B2FA}" srcId="{E1B1FA66-2083-4522-8792-4943D5DBAEE6}" destId="{871701DC-F481-4B74-8467-EAA00CB68C96}" srcOrd="1" destOrd="0" parTransId="{13359D1B-D27C-464D-B605-5FECF2039131}" sibTransId="{6C2F93A8-8A2E-4B54-B8DA-09BEE5DCCCEB}"/>
    <dgm:cxn modelId="{F9A7CE7F-1D28-492B-A96F-476482849846}" type="presOf" srcId="{E1B1FA66-2083-4522-8792-4943D5DBAEE6}" destId="{331D4ED6-DDDB-4BFA-9E31-2E6102A15E6F}" srcOrd="0" destOrd="0" presId="urn:microsoft.com/office/officeart/2005/8/layout/pyramid2"/>
    <dgm:cxn modelId="{58BBC388-F1DB-4CE5-A555-6BC9BFB256F0}" type="presOf" srcId="{E7DD83E1-911F-41C1-B788-C7C254B12EFD}" destId="{F4D13C2A-681E-4E8B-9C8A-0C623167B64A}" srcOrd="0" destOrd="0" presId="urn:microsoft.com/office/officeart/2005/8/layout/pyramid2"/>
    <dgm:cxn modelId="{EA447C8F-EF00-4FA8-9C70-969F36739C84}" type="presOf" srcId="{D6CBD0B9-9F13-463D-82D2-FF53D0814AB7}" destId="{64FA18C0-90C9-4550-B5F3-4F53242B9F2A}" srcOrd="0" destOrd="0" presId="urn:microsoft.com/office/officeart/2005/8/layout/pyramid2"/>
    <dgm:cxn modelId="{34206AD1-53ED-48CC-9529-4A143E6A1A90}" type="presOf" srcId="{E3EE0A02-2F72-457E-ABBA-2A4EB0C11BD9}" destId="{9788B564-69FF-445E-BBBB-FBBD30973D1A}" srcOrd="0" destOrd="0" presId="urn:microsoft.com/office/officeart/2005/8/layout/pyramid2"/>
    <dgm:cxn modelId="{8D98B0D4-8FCC-4E80-94F0-5BF03759F602}" type="presOf" srcId="{871701DC-F481-4B74-8467-EAA00CB68C96}" destId="{75E3A938-213F-4057-9A0F-8C1EE33FC427}" srcOrd="0" destOrd="0" presId="urn:microsoft.com/office/officeart/2005/8/layout/pyramid2"/>
    <dgm:cxn modelId="{E3E08CD8-8027-45D1-BA42-2712DFDF2D12}" srcId="{E1B1FA66-2083-4522-8792-4943D5DBAEE6}" destId="{E7DD83E1-911F-41C1-B788-C7C254B12EFD}" srcOrd="0" destOrd="0" parTransId="{3EAB3261-EF15-49FE-A41C-CD9E0237B5FC}" sibTransId="{DCBC7ECD-8B57-48EB-ACA6-4073DE772706}"/>
    <dgm:cxn modelId="{463E9EE0-D235-4D62-BF38-AB099659C2D7}" type="presOf" srcId="{6007F923-7CDB-4948-894B-DC2D421BCE83}" destId="{D4DD2FD3-3FE5-49A8-AFA7-B0810EB036D3}" srcOrd="0" destOrd="0" presId="urn:microsoft.com/office/officeart/2005/8/layout/pyramid2"/>
    <dgm:cxn modelId="{1CE2C9E0-FF22-48B7-9D54-89B8E42D6AD9}" srcId="{E1B1FA66-2083-4522-8792-4943D5DBAEE6}" destId="{E3EE0A02-2F72-457E-ABBA-2A4EB0C11BD9}" srcOrd="4" destOrd="0" parTransId="{6901C7BC-6A71-4D9A-8771-106731CBC688}" sibTransId="{B8CF8D20-B0F1-4CE0-9F3C-9BB2642F547E}"/>
    <dgm:cxn modelId="{1ED7F5F4-EC03-468C-8957-375FFF9A8B1A}" srcId="{E1B1FA66-2083-4522-8792-4943D5DBAEE6}" destId="{8ABE4ECE-C6AC-449F-87C5-D2290B28103C}" srcOrd="5" destOrd="0" parTransId="{127B5FA7-DE4A-42AF-97BB-9E07D1EA7C43}" sibTransId="{34340848-18D9-4168-B414-CCF0B03D8DCA}"/>
    <dgm:cxn modelId="{37F8F5FC-23DC-4BC7-AC15-354A85CC36D2}" type="presOf" srcId="{8ABE4ECE-C6AC-449F-87C5-D2290B28103C}" destId="{CA5BD370-0329-4EAA-A1DB-4E1116FBEB1C}" srcOrd="0" destOrd="0" presId="urn:microsoft.com/office/officeart/2005/8/layout/pyramid2"/>
    <dgm:cxn modelId="{9F84BA59-77D2-43DE-B2F0-66A97EA24914}" type="presParOf" srcId="{331D4ED6-DDDB-4BFA-9E31-2E6102A15E6F}" destId="{91123917-B607-4CE6-B4ED-B84B17827084}" srcOrd="0" destOrd="0" presId="urn:microsoft.com/office/officeart/2005/8/layout/pyramid2"/>
    <dgm:cxn modelId="{E4D84C0F-46B5-4173-9D2A-3CDFC6D1C087}" type="presParOf" srcId="{331D4ED6-DDDB-4BFA-9E31-2E6102A15E6F}" destId="{4A36CF0C-3592-4CAC-A6ED-86661658BD50}" srcOrd="1" destOrd="0" presId="urn:microsoft.com/office/officeart/2005/8/layout/pyramid2"/>
    <dgm:cxn modelId="{B6B2B366-885D-4524-8B93-BA364DCC3DA1}" type="presParOf" srcId="{4A36CF0C-3592-4CAC-A6ED-86661658BD50}" destId="{F4D13C2A-681E-4E8B-9C8A-0C623167B64A}" srcOrd="0" destOrd="0" presId="urn:microsoft.com/office/officeart/2005/8/layout/pyramid2"/>
    <dgm:cxn modelId="{66A4A7C0-C2D7-4BE9-9CC9-C6558EB53A83}" type="presParOf" srcId="{4A36CF0C-3592-4CAC-A6ED-86661658BD50}" destId="{6C19C024-356F-474C-A140-B00DB95C8003}" srcOrd="1" destOrd="0" presId="urn:microsoft.com/office/officeart/2005/8/layout/pyramid2"/>
    <dgm:cxn modelId="{38E5A25B-8756-4A6B-A10A-A13FD406A2A9}" type="presParOf" srcId="{4A36CF0C-3592-4CAC-A6ED-86661658BD50}" destId="{75E3A938-213F-4057-9A0F-8C1EE33FC427}" srcOrd="2" destOrd="0" presId="urn:microsoft.com/office/officeart/2005/8/layout/pyramid2"/>
    <dgm:cxn modelId="{84F82403-460E-4518-A5FA-DAE4B64C9DD1}" type="presParOf" srcId="{4A36CF0C-3592-4CAC-A6ED-86661658BD50}" destId="{EFB3C302-8388-4B5E-B64D-DABA20776DE2}" srcOrd="3" destOrd="0" presId="urn:microsoft.com/office/officeart/2005/8/layout/pyramid2"/>
    <dgm:cxn modelId="{B3E4CE54-A1EB-4C9B-B761-D6F77856D2E6}" type="presParOf" srcId="{4A36CF0C-3592-4CAC-A6ED-86661658BD50}" destId="{D4DD2FD3-3FE5-49A8-AFA7-B0810EB036D3}" srcOrd="4" destOrd="0" presId="urn:microsoft.com/office/officeart/2005/8/layout/pyramid2"/>
    <dgm:cxn modelId="{C5FDFB36-6E67-40DF-87CC-B3FF60C351FB}" type="presParOf" srcId="{4A36CF0C-3592-4CAC-A6ED-86661658BD50}" destId="{AD109A2D-CAEB-49C6-9D42-D9A277C5A5ED}" srcOrd="5" destOrd="0" presId="urn:microsoft.com/office/officeart/2005/8/layout/pyramid2"/>
    <dgm:cxn modelId="{644DE38F-8911-4DC8-8437-47C932FD5BB3}" type="presParOf" srcId="{4A36CF0C-3592-4CAC-A6ED-86661658BD50}" destId="{64FA18C0-90C9-4550-B5F3-4F53242B9F2A}" srcOrd="6" destOrd="0" presId="urn:microsoft.com/office/officeart/2005/8/layout/pyramid2"/>
    <dgm:cxn modelId="{0E188FDE-ACC0-4102-8022-B67B29FF2DBD}" type="presParOf" srcId="{4A36CF0C-3592-4CAC-A6ED-86661658BD50}" destId="{FD71D204-4904-4447-903A-D6D79B55D6B8}" srcOrd="7" destOrd="0" presId="urn:microsoft.com/office/officeart/2005/8/layout/pyramid2"/>
    <dgm:cxn modelId="{E21AB950-DBCF-4346-AAF6-ABBD8BB72076}" type="presParOf" srcId="{4A36CF0C-3592-4CAC-A6ED-86661658BD50}" destId="{9788B564-69FF-445E-BBBB-FBBD30973D1A}" srcOrd="8" destOrd="0" presId="urn:microsoft.com/office/officeart/2005/8/layout/pyramid2"/>
    <dgm:cxn modelId="{FE53D32A-914F-47DE-9E66-7B86C0F21B8A}" type="presParOf" srcId="{4A36CF0C-3592-4CAC-A6ED-86661658BD50}" destId="{5F9B4755-6619-466D-AF9E-096F353B1F4A}" srcOrd="9" destOrd="0" presId="urn:microsoft.com/office/officeart/2005/8/layout/pyramid2"/>
    <dgm:cxn modelId="{76A53E8D-5F07-48DB-B48A-0F5D7AF35B66}" type="presParOf" srcId="{4A36CF0C-3592-4CAC-A6ED-86661658BD50}" destId="{CA5BD370-0329-4EAA-A1DB-4E1116FBEB1C}" srcOrd="10" destOrd="0" presId="urn:microsoft.com/office/officeart/2005/8/layout/pyramid2"/>
    <dgm:cxn modelId="{BB1F0388-F0D7-4AEC-9103-2961A1914B6E}" type="presParOf" srcId="{4A36CF0C-3592-4CAC-A6ED-86661658BD50}" destId="{01CDCEDA-7F08-4CE0-98EE-9FEDBBAC5C53}" srcOrd="11" destOrd="0" presId="urn:microsoft.com/office/officeart/2005/8/layout/pyramid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52463EF-0575-458D-B63C-D5277C58FE3F}"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n-SG"/>
        </a:p>
      </dgm:t>
    </dgm:pt>
    <dgm:pt modelId="{780B1972-6157-4141-996E-432BF552E2A0}">
      <dgm:prSet/>
      <dgm:spPr/>
      <dgm:t>
        <a:bodyPr/>
        <a:lstStyle/>
        <a:p>
          <a:r>
            <a:rPr lang="en-US" dirty="0" err="1"/>
            <a:t>Đảm</a:t>
          </a:r>
          <a:r>
            <a:rPr lang="en-US" dirty="0"/>
            <a:t> </a:t>
          </a:r>
          <a:r>
            <a:rPr lang="en-US" dirty="0" err="1"/>
            <a:t>bảo</a:t>
          </a:r>
          <a:r>
            <a:rPr lang="en-US" dirty="0"/>
            <a:t> </a:t>
          </a:r>
          <a:r>
            <a:rPr lang="en-US" dirty="0" err="1"/>
            <a:t>mục</a:t>
          </a:r>
          <a:r>
            <a:rPr lang="en-US" dirty="0"/>
            <a:t> </a:t>
          </a:r>
          <a:r>
            <a:rPr lang="en-US" dirty="0" err="1"/>
            <a:t>tiêu</a:t>
          </a:r>
          <a:r>
            <a:rPr lang="en-US" dirty="0"/>
            <a:t> </a:t>
          </a:r>
          <a:r>
            <a:rPr lang="en-US" dirty="0" err="1"/>
            <a:t>kiểm</a:t>
          </a:r>
          <a:r>
            <a:rPr lang="en-US" dirty="0"/>
            <a:t> </a:t>
          </a:r>
          <a:r>
            <a:rPr lang="en-US" dirty="0" err="1"/>
            <a:t>tra</a:t>
          </a:r>
          <a:endParaRPr lang="en-SG" dirty="0"/>
        </a:p>
      </dgm:t>
    </dgm:pt>
    <dgm:pt modelId="{154C3382-E47A-424C-90CB-DE6A8F8E6579}" type="parTrans" cxnId="{269AAD2B-89EE-4329-9DAE-DD2D7003EACB}">
      <dgm:prSet/>
      <dgm:spPr/>
      <dgm:t>
        <a:bodyPr/>
        <a:lstStyle/>
        <a:p>
          <a:endParaRPr lang="en-SG"/>
        </a:p>
      </dgm:t>
    </dgm:pt>
    <dgm:pt modelId="{B4E2C936-9C34-48F6-B108-570427340864}" type="sibTrans" cxnId="{269AAD2B-89EE-4329-9DAE-DD2D7003EACB}">
      <dgm:prSet/>
      <dgm:spPr/>
      <dgm:t>
        <a:bodyPr/>
        <a:lstStyle/>
        <a:p>
          <a:endParaRPr lang="en-SG"/>
        </a:p>
      </dgm:t>
    </dgm:pt>
    <dgm:pt modelId="{66DE2958-764B-48AF-8F51-F1491782BAE8}">
      <dgm:prSet/>
      <dgm:spPr/>
      <dgm:t>
        <a:bodyPr/>
        <a:lstStyle/>
        <a:p>
          <a:r>
            <a:rPr lang="en-US" dirty="0" err="1"/>
            <a:t>Đảm</a:t>
          </a:r>
          <a:r>
            <a:rPr lang="en-US" dirty="0"/>
            <a:t> </a:t>
          </a:r>
          <a:r>
            <a:rPr lang="en-US" dirty="0" err="1"/>
            <a:t>bảo</a:t>
          </a:r>
          <a:r>
            <a:rPr lang="en-US" dirty="0"/>
            <a:t> </a:t>
          </a:r>
          <a:r>
            <a:rPr lang="en-US" dirty="0" err="1"/>
            <a:t>nguyên</a:t>
          </a:r>
          <a:r>
            <a:rPr lang="en-US" dirty="0"/>
            <a:t> </a:t>
          </a:r>
          <a:r>
            <a:rPr lang="en-US" dirty="0" err="1"/>
            <a:t>tắc</a:t>
          </a:r>
          <a:r>
            <a:rPr lang="en-US" dirty="0"/>
            <a:t> </a:t>
          </a:r>
          <a:r>
            <a:rPr lang="en-US" dirty="0" err="1"/>
            <a:t>thiết</a:t>
          </a:r>
          <a:r>
            <a:rPr lang="en-US" dirty="0"/>
            <a:t> </a:t>
          </a:r>
          <a:r>
            <a:rPr lang="en-US" dirty="0" err="1"/>
            <a:t>kế</a:t>
          </a:r>
          <a:r>
            <a:rPr lang="en-US" dirty="0"/>
            <a:t> </a:t>
          </a:r>
          <a:br>
            <a:rPr lang="en-US" dirty="0"/>
          </a:br>
          <a:r>
            <a:rPr lang="en-US" dirty="0" err="1"/>
            <a:t>câu</a:t>
          </a:r>
          <a:r>
            <a:rPr lang="en-US" dirty="0"/>
            <a:t> </a:t>
          </a:r>
          <a:r>
            <a:rPr lang="en-US" dirty="0" err="1"/>
            <a:t>hỏi</a:t>
          </a:r>
          <a:endParaRPr lang="en-SG" dirty="0"/>
        </a:p>
      </dgm:t>
    </dgm:pt>
    <dgm:pt modelId="{101DA597-7C26-48C7-962C-38DE6E04A992}" type="parTrans" cxnId="{ED719CEC-9913-4566-8C39-3F6E89798D99}">
      <dgm:prSet/>
      <dgm:spPr/>
      <dgm:t>
        <a:bodyPr/>
        <a:lstStyle/>
        <a:p>
          <a:endParaRPr lang="en-SG"/>
        </a:p>
      </dgm:t>
    </dgm:pt>
    <dgm:pt modelId="{78B275CE-24A1-4DE3-9039-0AB7581A12C9}" type="sibTrans" cxnId="{ED719CEC-9913-4566-8C39-3F6E89798D99}">
      <dgm:prSet/>
      <dgm:spPr/>
      <dgm:t>
        <a:bodyPr/>
        <a:lstStyle/>
        <a:p>
          <a:endParaRPr lang="en-SG"/>
        </a:p>
      </dgm:t>
    </dgm:pt>
    <dgm:pt modelId="{65C08962-F160-4E92-8C97-CBBBBFEB11F4}">
      <dgm:prSet/>
      <dgm:spPr/>
      <dgm:t>
        <a:bodyPr/>
        <a:lstStyle/>
        <a:p>
          <a:r>
            <a:rPr lang="en-US" dirty="0" err="1"/>
            <a:t>Đảm</a:t>
          </a:r>
          <a:r>
            <a:rPr lang="en-US" dirty="0"/>
            <a:t> </a:t>
          </a:r>
          <a:r>
            <a:rPr lang="en-US" dirty="0" err="1"/>
            <a:t>bảo</a:t>
          </a:r>
          <a:r>
            <a:rPr lang="en-US" dirty="0"/>
            <a:t> </a:t>
          </a:r>
          <a:br>
            <a:rPr lang="en-US" dirty="0"/>
          </a:br>
          <a:r>
            <a:rPr lang="en-US" dirty="0" err="1"/>
            <a:t>độ</a:t>
          </a:r>
          <a:r>
            <a:rPr lang="en-US" dirty="0"/>
            <a:t> </a:t>
          </a:r>
          <a:r>
            <a:rPr lang="en-US" dirty="0" err="1"/>
            <a:t>chính</a:t>
          </a:r>
          <a:r>
            <a:rPr lang="en-US" dirty="0"/>
            <a:t> </a:t>
          </a:r>
          <a:r>
            <a:rPr lang="en-US" dirty="0" err="1"/>
            <a:t>xác</a:t>
          </a:r>
          <a:endParaRPr lang="en-SG" dirty="0"/>
        </a:p>
      </dgm:t>
    </dgm:pt>
    <dgm:pt modelId="{F47DE342-E807-4E7A-BD25-1FF097CFD616}" type="parTrans" cxnId="{182D9A01-CB3C-4916-8AFB-00A11449E9C8}">
      <dgm:prSet/>
      <dgm:spPr/>
      <dgm:t>
        <a:bodyPr/>
        <a:lstStyle/>
        <a:p>
          <a:endParaRPr lang="en-SG"/>
        </a:p>
      </dgm:t>
    </dgm:pt>
    <dgm:pt modelId="{5EBB56C9-6557-45C5-B285-D1754C75FDE4}" type="sibTrans" cxnId="{182D9A01-CB3C-4916-8AFB-00A11449E9C8}">
      <dgm:prSet/>
      <dgm:spPr/>
      <dgm:t>
        <a:bodyPr/>
        <a:lstStyle/>
        <a:p>
          <a:endParaRPr lang="en-SG"/>
        </a:p>
      </dgm:t>
    </dgm:pt>
    <dgm:pt modelId="{8501AA88-7402-45FD-AD9B-770482A7ED4D}">
      <dgm:prSet/>
      <dgm:spPr/>
      <dgm:t>
        <a:bodyPr/>
        <a:lstStyle/>
        <a:p>
          <a:r>
            <a:rPr lang="en-US" dirty="0" err="1"/>
            <a:t>Đảm</a:t>
          </a:r>
          <a:r>
            <a:rPr lang="en-US" dirty="0"/>
            <a:t> </a:t>
          </a:r>
          <a:r>
            <a:rPr lang="en-US" dirty="0" err="1"/>
            <a:t>bảo</a:t>
          </a:r>
          <a:r>
            <a:rPr lang="en-US" dirty="0"/>
            <a:t> </a:t>
          </a:r>
          <a:br>
            <a:rPr lang="en-US" dirty="0"/>
          </a:br>
          <a:r>
            <a:rPr lang="en-US" dirty="0"/>
            <a:t>ma </a:t>
          </a:r>
          <a:r>
            <a:rPr lang="en-US" dirty="0" err="1"/>
            <a:t>trận</a:t>
          </a:r>
          <a:r>
            <a:rPr lang="en-US" dirty="0"/>
            <a:t> </a:t>
          </a:r>
          <a:r>
            <a:rPr lang="en-US" dirty="0" err="1"/>
            <a:t>của</a:t>
          </a:r>
          <a:r>
            <a:rPr lang="en-US" dirty="0"/>
            <a:t> </a:t>
          </a:r>
          <a:r>
            <a:rPr lang="en-US" dirty="0" err="1"/>
            <a:t>đề</a:t>
          </a:r>
          <a:r>
            <a:rPr lang="en-US" dirty="0"/>
            <a:t> </a:t>
          </a:r>
          <a:r>
            <a:rPr lang="en-US" dirty="0" err="1"/>
            <a:t>thi</a:t>
          </a:r>
          <a:endParaRPr lang="en-SG" dirty="0"/>
        </a:p>
      </dgm:t>
    </dgm:pt>
    <dgm:pt modelId="{18AA0A64-D84E-4A43-9BBD-56C4542CF466}" type="parTrans" cxnId="{AED8F880-2421-4228-B4BF-2382F32EB2CF}">
      <dgm:prSet/>
      <dgm:spPr/>
      <dgm:t>
        <a:bodyPr/>
        <a:lstStyle/>
        <a:p>
          <a:endParaRPr lang="en-SG"/>
        </a:p>
      </dgm:t>
    </dgm:pt>
    <dgm:pt modelId="{5203434C-ED22-4271-A25E-2853E0920769}" type="sibTrans" cxnId="{AED8F880-2421-4228-B4BF-2382F32EB2CF}">
      <dgm:prSet/>
      <dgm:spPr/>
      <dgm:t>
        <a:bodyPr/>
        <a:lstStyle/>
        <a:p>
          <a:endParaRPr lang="en-SG"/>
        </a:p>
      </dgm:t>
    </dgm:pt>
    <dgm:pt modelId="{84DDD75B-487A-4F42-8439-F6A4A8A496FE}">
      <dgm:prSet/>
      <dgm:spPr/>
      <dgm:t>
        <a:bodyPr/>
        <a:lstStyle/>
        <a:p>
          <a:r>
            <a:rPr lang="en-US" dirty="0" err="1"/>
            <a:t>Đảm</a:t>
          </a:r>
          <a:r>
            <a:rPr lang="en-US" dirty="0"/>
            <a:t> </a:t>
          </a:r>
          <a:r>
            <a:rPr lang="en-US" dirty="0" err="1"/>
            <a:t>bảo</a:t>
          </a:r>
          <a:r>
            <a:rPr lang="en-US" dirty="0"/>
            <a:t> </a:t>
          </a:r>
          <a:r>
            <a:rPr lang="en-US" dirty="0" err="1"/>
            <a:t>định</a:t>
          </a:r>
          <a:r>
            <a:rPr lang="en-US" dirty="0"/>
            <a:t> </a:t>
          </a:r>
          <a:r>
            <a:rPr lang="en-US" dirty="0" err="1"/>
            <a:t>dạng</a:t>
          </a:r>
          <a:r>
            <a:rPr lang="en-US" dirty="0"/>
            <a:t> </a:t>
          </a:r>
          <a:br>
            <a:rPr lang="en-US" dirty="0"/>
          </a:br>
          <a:r>
            <a:rPr lang="en-US" dirty="0" err="1"/>
            <a:t>đề</a:t>
          </a:r>
          <a:r>
            <a:rPr lang="en-US" dirty="0"/>
            <a:t> </a:t>
          </a:r>
          <a:r>
            <a:rPr lang="en-US" dirty="0" err="1"/>
            <a:t>thi</a:t>
          </a:r>
          <a:endParaRPr lang="en-SG" dirty="0"/>
        </a:p>
      </dgm:t>
    </dgm:pt>
    <dgm:pt modelId="{39D65C48-057D-44C3-A887-CB7B36A00A46}" type="parTrans" cxnId="{5233273A-1C97-49CB-BED7-19C9E257A071}">
      <dgm:prSet/>
      <dgm:spPr/>
      <dgm:t>
        <a:bodyPr/>
        <a:lstStyle/>
        <a:p>
          <a:endParaRPr lang="en-SG"/>
        </a:p>
      </dgm:t>
    </dgm:pt>
    <dgm:pt modelId="{99181A30-0A41-449B-B408-E212547C09BF}" type="sibTrans" cxnId="{5233273A-1C97-49CB-BED7-19C9E257A071}">
      <dgm:prSet/>
      <dgm:spPr/>
      <dgm:t>
        <a:bodyPr/>
        <a:lstStyle/>
        <a:p>
          <a:endParaRPr lang="en-SG"/>
        </a:p>
      </dgm:t>
    </dgm:pt>
    <dgm:pt modelId="{D0CA47FE-AFC1-4BEA-8C7A-DA3F81B4BC84}" type="pres">
      <dgm:prSet presAssocID="{252463EF-0575-458D-B63C-D5277C58FE3F}" presName="CompostProcess" presStyleCnt="0">
        <dgm:presLayoutVars>
          <dgm:dir/>
          <dgm:resizeHandles val="exact"/>
        </dgm:presLayoutVars>
      </dgm:prSet>
      <dgm:spPr/>
    </dgm:pt>
    <dgm:pt modelId="{3DBFD94C-A649-4959-9759-137C066B9BAC}" type="pres">
      <dgm:prSet presAssocID="{252463EF-0575-458D-B63C-D5277C58FE3F}" presName="arrow" presStyleLbl="bgShp" presStyleIdx="0" presStyleCnt="1"/>
      <dgm:spPr/>
    </dgm:pt>
    <dgm:pt modelId="{273A7A35-F7A9-4032-AA93-520AD820B36D}" type="pres">
      <dgm:prSet presAssocID="{252463EF-0575-458D-B63C-D5277C58FE3F}" presName="linearProcess" presStyleCnt="0"/>
      <dgm:spPr/>
    </dgm:pt>
    <dgm:pt modelId="{BAA3C545-5306-49E7-8633-E19E1A1D0700}" type="pres">
      <dgm:prSet presAssocID="{780B1972-6157-4141-996E-432BF552E2A0}" presName="textNode" presStyleLbl="node1" presStyleIdx="0" presStyleCnt="5">
        <dgm:presLayoutVars>
          <dgm:bulletEnabled val="1"/>
        </dgm:presLayoutVars>
      </dgm:prSet>
      <dgm:spPr/>
    </dgm:pt>
    <dgm:pt modelId="{709E9454-4E56-4361-9592-958B19F5FEEA}" type="pres">
      <dgm:prSet presAssocID="{B4E2C936-9C34-48F6-B108-570427340864}" presName="sibTrans" presStyleCnt="0"/>
      <dgm:spPr/>
    </dgm:pt>
    <dgm:pt modelId="{A5475AA2-7C0E-41F1-995F-6E497FF3CB5A}" type="pres">
      <dgm:prSet presAssocID="{66DE2958-764B-48AF-8F51-F1491782BAE8}" presName="textNode" presStyleLbl="node1" presStyleIdx="1" presStyleCnt="5">
        <dgm:presLayoutVars>
          <dgm:bulletEnabled val="1"/>
        </dgm:presLayoutVars>
      </dgm:prSet>
      <dgm:spPr/>
    </dgm:pt>
    <dgm:pt modelId="{95457719-4812-445A-B285-0696D87ED837}" type="pres">
      <dgm:prSet presAssocID="{78B275CE-24A1-4DE3-9039-0AB7581A12C9}" presName="sibTrans" presStyleCnt="0"/>
      <dgm:spPr/>
    </dgm:pt>
    <dgm:pt modelId="{8CD173F0-FB7A-4872-B1A5-854D8AF53922}" type="pres">
      <dgm:prSet presAssocID="{65C08962-F160-4E92-8C97-CBBBBFEB11F4}" presName="textNode" presStyleLbl="node1" presStyleIdx="2" presStyleCnt="5">
        <dgm:presLayoutVars>
          <dgm:bulletEnabled val="1"/>
        </dgm:presLayoutVars>
      </dgm:prSet>
      <dgm:spPr/>
    </dgm:pt>
    <dgm:pt modelId="{2D3E720D-76E4-4EAC-9190-210FE9B85EE2}" type="pres">
      <dgm:prSet presAssocID="{5EBB56C9-6557-45C5-B285-D1754C75FDE4}" presName="sibTrans" presStyleCnt="0"/>
      <dgm:spPr/>
    </dgm:pt>
    <dgm:pt modelId="{6858FB58-4D33-4418-9C33-3F1806DF06E7}" type="pres">
      <dgm:prSet presAssocID="{8501AA88-7402-45FD-AD9B-770482A7ED4D}" presName="textNode" presStyleLbl="node1" presStyleIdx="3" presStyleCnt="5">
        <dgm:presLayoutVars>
          <dgm:bulletEnabled val="1"/>
        </dgm:presLayoutVars>
      </dgm:prSet>
      <dgm:spPr/>
    </dgm:pt>
    <dgm:pt modelId="{4B172B55-A389-427F-8269-1D9E0EC05824}" type="pres">
      <dgm:prSet presAssocID="{5203434C-ED22-4271-A25E-2853E0920769}" presName="sibTrans" presStyleCnt="0"/>
      <dgm:spPr/>
    </dgm:pt>
    <dgm:pt modelId="{79A54A1B-5A54-4DD2-AF99-1C1E478A0572}" type="pres">
      <dgm:prSet presAssocID="{84DDD75B-487A-4F42-8439-F6A4A8A496FE}" presName="textNode" presStyleLbl="node1" presStyleIdx="4" presStyleCnt="5">
        <dgm:presLayoutVars>
          <dgm:bulletEnabled val="1"/>
        </dgm:presLayoutVars>
      </dgm:prSet>
      <dgm:spPr/>
    </dgm:pt>
  </dgm:ptLst>
  <dgm:cxnLst>
    <dgm:cxn modelId="{182D9A01-CB3C-4916-8AFB-00A11449E9C8}" srcId="{252463EF-0575-458D-B63C-D5277C58FE3F}" destId="{65C08962-F160-4E92-8C97-CBBBBFEB11F4}" srcOrd="2" destOrd="0" parTransId="{F47DE342-E807-4E7A-BD25-1FF097CFD616}" sibTransId="{5EBB56C9-6557-45C5-B285-D1754C75FDE4}"/>
    <dgm:cxn modelId="{269AAD2B-89EE-4329-9DAE-DD2D7003EACB}" srcId="{252463EF-0575-458D-B63C-D5277C58FE3F}" destId="{780B1972-6157-4141-996E-432BF552E2A0}" srcOrd="0" destOrd="0" parTransId="{154C3382-E47A-424C-90CB-DE6A8F8E6579}" sibTransId="{B4E2C936-9C34-48F6-B108-570427340864}"/>
    <dgm:cxn modelId="{56EF4D2F-21D2-4C8F-AFD8-240A25A71D8B}" type="presOf" srcId="{8501AA88-7402-45FD-AD9B-770482A7ED4D}" destId="{6858FB58-4D33-4418-9C33-3F1806DF06E7}" srcOrd="0" destOrd="0" presId="urn:microsoft.com/office/officeart/2005/8/layout/hProcess9"/>
    <dgm:cxn modelId="{5233273A-1C97-49CB-BED7-19C9E257A071}" srcId="{252463EF-0575-458D-B63C-D5277C58FE3F}" destId="{84DDD75B-487A-4F42-8439-F6A4A8A496FE}" srcOrd="4" destOrd="0" parTransId="{39D65C48-057D-44C3-A887-CB7B36A00A46}" sibTransId="{99181A30-0A41-449B-B408-E212547C09BF}"/>
    <dgm:cxn modelId="{4976B53F-5098-4690-9373-4A41D21885AB}" type="presOf" srcId="{780B1972-6157-4141-996E-432BF552E2A0}" destId="{BAA3C545-5306-49E7-8633-E19E1A1D0700}" srcOrd="0" destOrd="0" presId="urn:microsoft.com/office/officeart/2005/8/layout/hProcess9"/>
    <dgm:cxn modelId="{A81BFF52-419C-41C8-AB20-A42ED0FACD89}" type="presOf" srcId="{84DDD75B-487A-4F42-8439-F6A4A8A496FE}" destId="{79A54A1B-5A54-4DD2-AF99-1C1E478A0572}" srcOrd="0" destOrd="0" presId="urn:microsoft.com/office/officeart/2005/8/layout/hProcess9"/>
    <dgm:cxn modelId="{342C1979-E92C-4170-8BD7-730419D935AC}" type="presOf" srcId="{66DE2958-764B-48AF-8F51-F1491782BAE8}" destId="{A5475AA2-7C0E-41F1-995F-6E497FF3CB5A}" srcOrd="0" destOrd="0" presId="urn:microsoft.com/office/officeart/2005/8/layout/hProcess9"/>
    <dgm:cxn modelId="{AED8F880-2421-4228-B4BF-2382F32EB2CF}" srcId="{252463EF-0575-458D-B63C-D5277C58FE3F}" destId="{8501AA88-7402-45FD-AD9B-770482A7ED4D}" srcOrd="3" destOrd="0" parTransId="{18AA0A64-D84E-4A43-9BBD-56C4542CF466}" sibTransId="{5203434C-ED22-4271-A25E-2853E0920769}"/>
    <dgm:cxn modelId="{2BD79DA1-AB4F-482E-8F42-D26AA9791240}" type="presOf" srcId="{252463EF-0575-458D-B63C-D5277C58FE3F}" destId="{D0CA47FE-AFC1-4BEA-8C7A-DA3F81B4BC84}" srcOrd="0" destOrd="0" presId="urn:microsoft.com/office/officeart/2005/8/layout/hProcess9"/>
    <dgm:cxn modelId="{9887AFBD-4C5B-4BFA-ADA7-BE87FE2733F2}" type="presOf" srcId="{65C08962-F160-4E92-8C97-CBBBBFEB11F4}" destId="{8CD173F0-FB7A-4872-B1A5-854D8AF53922}" srcOrd="0" destOrd="0" presId="urn:microsoft.com/office/officeart/2005/8/layout/hProcess9"/>
    <dgm:cxn modelId="{ED719CEC-9913-4566-8C39-3F6E89798D99}" srcId="{252463EF-0575-458D-B63C-D5277C58FE3F}" destId="{66DE2958-764B-48AF-8F51-F1491782BAE8}" srcOrd="1" destOrd="0" parTransId="{101DA597-7C26-48C7-962C-38DE6E04A992}" sibTransId="{78B275CE-24A1-4DE3-9039-0AB7581A12C9}"/>
    <dgm:cxn modelId="{CBD2AAC4-38E3-44A3-A9BA-9B3F141F2F76}" type="presParOf" srcId="{D0CA47FE-AFC1-4BEA-8C7A-DA3F81B4BC84}" destId="{3DBFD94C-A649-4959-9759-137C066B9BAC}" srcOrd="0" destOrd="0" presId="urn:microsoft.com/office/officeart/2005/8/layout/hProcess9"/>
    <dgm:cxn modelId="{641E0A81-EE2A-43BF-842E-F4AD71F93B3E}" type="presParOf" srcId="{D0CA47FE-AFC1-4BEA-8C7A-DA3F81B4BC84}" destId="{273A7A35-F7A9-4032-AA93-520AD820B36D}" srcOrd="1" destOrd="0" presId="urn:microsoft.com/office/officeart/2005/8/layout/hProcess9"/>
    <dgm:cxn modelId="{662C705E-CEB8-4741-9778-9F82F75658BE}" type="presParOf" srcId="{273A7A35-F7A9-4032-AA93-520AD820B36D}" destId="{BAA3C545-5306-49E7-8633-E19E1A1D0700}" srcOrd="0" destOrd="0" presId="urn:microsoft.com/office/officeart/2005/8/layout/hProcess9"/>
    <dgm:cxn modelId="{88CFD705-AC29-4835-ACA8-76C6EA7FEEB1}" type="presParOf" srcId="{273A7A35-F7A9-4032-AA93-520AD820B36D}" destId="{709E9454-4E56-4361-9592-958B19F5FEEA}" srcOrd="1" destOrd="0" presId="urn:microsoft.com/office/officeart/2005/8/layout/hProcess9"/>
    <dgm:cxn modelId="{F94EA36C-0961-418F-A603-6BA445DC9893}" type="presParOf" srcId="{273A7A35-F7A9-4032-AA93-520AD820B36D}" destId="{A5475AA2-7C0E-41F1-995F-6E497FF3CB5A}" srcOrd="2" destOrd="0" presId="urn:microsoft.com/office/officeart/2005/8/layout/hProcess9"/>
    <dgm:cxn modelId="{B9FAB4A0-148E-41DC-91E4-136D65A4C803}" type="presParOf" srcId="{273A7A35-F7A9-4032-AA93-520AD820B36D}" destId="{95457719-4812-445A-B285-0696D87ED837}" srcOrd="3" destOrd="0" presId="urn:microsoft.com/office/officeart/2005/8/layout/hProcess9"/>
    <dgm:cxn modelId="{8242E89B-AE98-432F-9524-078133BD844E}" type="presParOf" srcId="{273A7A35-F7A9-4032-AA93-520AD820B36D}" destId="{8CD173F0-FB7A-4872-B1A5-854D8AF53922}" srcOrd="4" destOrd="0" presId="urn:microsoft.com/office/officeart/2005/8/layout/hProcess9"/>
    <dgm:cxn modelId="{11F83BAB-A34E-4D46-9A1E-06969BE60EE7}" type="presParOf" srcId="{273A7A35-F7A9-4032-AA93-520AD820B36D}" destId="{2D3E720D-76E4-4EAC-9190-210FE9B85EE2}" srcOrd="5" destOrd="0" presId="urn:microsoft.com/office/officeart/2005/8/layout/hProcess9"/>
    <dgm:cxn modelId="{5D36F34F-C2B2-4BEA-98D9-8DF62D522529}" type="presParOf" srcId="{273A7A35-F7A9-4032-AA93-520AD820B36D}" destId="{6858FB58-4D33-4418-9C33-3F1806DF06E7}" srcOrd="6" destOrd="0" presId="urn:microsoft.com/office/officeart/2005/8/layout/hProcess9"/>
    <dgm:cxn modelId="{45E22118-E00B-4FC1-ADA3-DC9D759EB8AE}" type="presParOf" srcId="{273A7A35-F7A9-4032-AA93-520AD820B36D}" destId="{4B172B55-A389-427F-8269-1D9E0EC05824}" srcOrd="7" destOrd="0" presId="urn:microsoft.com/office/officeart/2005/8/layout/hProcess9"/>
    <dgm:cxn modelId="{69E980C1-C372-4F1D-B42E-7E9EDBBDEA6C}" type="presParOf" srcId="{273A7A35-F7A9-4032-AA93-520AD820B36D}" destId="{79A54A1B-5A54-4DD2-AF99-1C1E478A0572}" srcOrd="8"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F0DD5E1-4108-4023-931F-AA65367193CB}" type="doc">
      <dgm:prSet loTypeId="urn:microsoft.com/office/officeart/2005/8/layout/target3" loCatId="relationship" qsTypeId="urn:microsoft.com/office/officeart/2005/8/quickstyle/simple1" qsCatId="simple" csTypeId="urn:microsoft.com/office/officeart/2005/8/colors/colorful5" csCatId="colorful" phldr="1"/>
      <dgm:spPr/>
      <dgm:t>
        <a:bodyPr/>
        <a:lstStyle/>
        <a:p>
          <a:endParaRPr lang="en-SG"/>
        </a:p>
      </dgm:t>
    </dgm:pt>
    <dgm:pt modelId="{2F169AD3-5DBA-4B62-8065-F3ACD52FB81F}">
      <dgm:prSet custT="1"/>
      <dgm:spPr/>
      <dgm:t>
        <a:bodyPr/>
        <a:lstStyle/>
        <a:p>
          <a:pPr algn="l"/>
          <a:r>
            <a:rPr lang="en-US" sz="5400" b="1" dirty="0">
              <a:solidFill>
                <a:srgbClr val="002060"/>
              </a:solidFill>
            </a:rPr>
            <a:t>1. </a:t>
          </a:r>
          <a:r>
            <a:rPr lang="en-US" sz="5400" b="1" dirty="0" err="1">
              <a:solidFill>
                <a:srgbClr val="002060"/>
              </a:solidFill>
            </a:rPr>
            <a:t>Đặt</a:t>
          </a:r>
          <a:r>
            <a:rPr lang="en-US" sz="5400" b="1" dirty="0">
              <a:solidFill>
                <a:srgbClr val="002060"/>
              </a:solidFill>
            </a:rPr>
            <a:t> </a:t>
          </a:r>
          <a:r>
            <a:rPr lang="en-US" sz="5400" b="1" dirty="0" err="1">
              <a:solidFill>
                <a:srgbClr val="002060"/>
              </a:solidFill>
            </a:rPr>
            <a:t>yêu</a:t>
          </a:r>
          <a:r>
            <a:rPr lang="en-US" sz="5400" b="1" dirty="0">
              <a:solidFill>
                <a:srgbClr val="002060"/>
              </a:solidFill>
            </a:rPr>
            <a:t> </a:t>
          </a:r>
          <a:r>
            <a:rPr lang="en-US" sz="5400" b="1" dirty="0" err="1">
              <a:solidFill>
                <a:srgbClr val="002060"/>
              </a:solidFill>
            </a:rPr>
            <a:t>cầu</a:t>
          </a:r>
          <a:r>
            <a:rPr lang="en-US" sz="5400" b="1" dirty="0">
              <a:solidFill>
                <a:srgbClr val="002060"/>
              </a:solidFill>
            </a:rPr>
            <a:t> </a:t>
          </a:r>
          <a:r>
            <a:rPr lang="en-US" sz="5400" b="1" dirty="0" err="1">
              <a:solidFill>
                <a:srgbClr val="002060"/>
              </a:solidFill>
            </a:rPr>
            <a:t>cụ</a:t>
          </a:r>
          <a:r>
            <a:rPr lang="en-US" sz="5400" b="1" dirty="0">
              <a:solidFill>
                <a:srgbClr val="002060"/>
              </a:solidFill>
            </a:rPr>
            <a:t> </a:t>
          </a:r>
          <a:r>
            <a:rPr lang="en-US" sz="5400" b="1" dirty="0" err="1">
              <a:solidFill>
                <a:srgbClr val="002060"/>
              </a:solidFill>
            </a:rPr>
            <a:t>thể</a:t>
          </a:r>
          <a:r>
            <a:rPr lang="en-US" sz="5400" b="1" dirty="0">
              <a:solidFill>
                <a:srgbClr val="002060"/>
              </a:solidFill>
            </a:rPr>
            <a:t> </a:t>
          </a:r>
          <a:r>
            <a:rPr lang="en-US" sz="5400" b="1" dirty="0" err="1">
              <a:solidFill>
                <a:srgbClr val="002060"/>
              </a:solidFill>
            </a:rPr>
            <a:t>và</a:t>
          </a:r>
          <a:r>
            <a:rPr lang="en-US" sz="5400" b="1" dirty="0">
              <a:solidFill>
                <a:srgbClr val="002060"/>
              </a:solidFill>
            </a:rPr>
            <a:t> </a:t>
          </a:r>
          <a:r>
            <a:rPr lang="en-US" sz="5400" b="1" dirty="0" err="1">
              <a:solidFill>
                <a:srgbClr val="002060"/>
              </a:solidFill>
            </a:rPr>
            <a:t>rõ</a:t>
          </a:r>
          <a:r>
            <a:rPr lang="en-US" sz="5400" b="1" dirty="0">
              <a:solidFill>
                <a:srgbClr val="002060"/>
              </a:solidFill>
            </a:rPr>
            <a:t> </a:t>
          </a:r>
          <a:r>
            <a:rPr lang="en-US" sz="5400" b="1" dirty="0" err="1">
              <a:solidFill>
                <a:srgbClr val="002060"/>
              </a:solidFill>
            </a:rPr>
            <a:t>ràng</a:t>
          </a:r>
          <a:endParaRPr lang="en-SG" sz="5400" dirty="0">
            <a:solidFill>
              <a:srgbClr val="002060"/>
            </a:solidFill>
          </a:endParaRPr>
        </a:p>
      </dgm:t>
    </dgm:pt>
    <dgm:pt modelId="{769C77DE-B120-41DB-90DB-024676F122A0}" type="parTrans" cxnId="{8D4FA98D-6DB5-4DEA-B08B-3B588AECBA8E}">
      <dgm:prSet/>
      <dgm:spPr/>
      <dgm:t>
        <a:bodyPr/>
        <a:lstStyle/>
        <a:p>
          <a:endParaRPr lang="en-SG"/>
        </a:p>
      </dgm:t>
    </dgm:pt>
    <dgm:pt modelId="{040C109D-FCE1-4F08-B426-2E1330EE5CA0}" type="sibTrans" cxnId="{8D4FA98D-6DB5-4DEA-B08B-3B588AECBA8E}">
      <dgm:prSet/>
      <dgm:spPr/>
      <dgm:t>
        <a:bodyPr/>
        <a:lstStyle/>
        <a:p>
          <a:endParaRPr lang="en-SG"/>
        </a:p>
      </dgm:t>
    </dgm:pt>
    <dgm:pt modelId="{E0986B46-DDE9-4E3E-A621-2CFC983CF9BB}">
      <dgm:prSet custT="1"/>
      <dgm:spPr/>
      <dgm:t>
        <a:bodyPr/>
        <a:lstStyle/>
        <a:p>
          <a:pPr algn="l"/>
          <a:r>
            <a:rPr lang="en-US" sz="5400" b="1" dirty="0">
              <a:solidFill>
                <a:srgbClr val="002060"/>
              </a:solidFill>
            </a:rPr>
            <a:t>2. </a:t>
          </a:r>
          <a:r>
            <a:rPr lang="en-US" sz="5400" b="1" dirty="0" err="1">
              <a:solidFill>
                <a:srgbClr val="002060"/>
              </a:solidFill>
            </a:rPr>
            <a:t>Cùng</a:t>
          </a:r>
          <a:r>
            <a:rPr lang="en-US" sz="5400" b="1" dirty="0">
              <a:solidFill>
                <a:srgbClr val="002060"/>
              </a:solidFill>
            </a:rPr>
            <a:t> </a:t>
          </a:r>
          <a:r>
            <a:rPr lang="en-US" sz="5400" b="1" dirty="0" err="1">
              <a:solidFill>
                <a:srgbClr val="002060"/>
              </a:solidFill>
            </a:rPr>
            <a:t>phân</a:t>
          </a:r>
          <a:r>
            <a:rPr lang="en-US" sz="5400" b="1" dirty="0">
              <a:solidFill>
                <a:srgbClr val="002060"/>
              </a:solidFill>
            </a:rPr>
            <a:t> </a:t>
          </a:r>
          <a:r>
            <a:rPr lang="en-US" sz="5400" b="1" dirty="0" err="1">
              <a:solidFill>
                <a:srgbClr val="002060"/>
              </a:solidFill>
            </a:rPr>
            <a:t>tích</a:t>
          </a:r>
          <a:r>
            <a:rPr lang="en-US" sz="5400" b="1" dirty="0">
              <a:solidFill>
                <a:srgbClr val="002060"/>
              </a:solidFill>
            </a:rPr>
            <a:t> </a:t>
          </a:r>
          <a:r>
            <a:rPr lang="en-US" sz="5400" b="1" dirty="0" err="1">
              <a:solidFill>
                <a:srgbClr val="002060"/>
              </a:solidFill>
            </a:rPr>
            <a:t>yêu</a:t>
          </a:r>
          <a:r>
            <a:rPr lang="en-US" sz="5400" b="1" dirty="0">
              <a:solidFill>
                <a:srgbClr val="002060"/>
              </a:solidFill>
            </a:rPr>
            <a:t> </a:t>
          </a:r>
          <a:r>
            <a:rPr lang="en-US" sz="5400" b="1" dirty="0" err="1">
              <a:solidFill>
                <a:srgbClr val="002060"/>
              </a:solidFill>
            </a:rPr>
            <a:t>cầu</a:t>
          </a:r>
          <a:r>
            <a:rPr lang="en-US" sz="5400" b="1" dirty="0">
              <a:solidFill>
                <a:srgbClr val="002060"/>
              </a:solidFill>
            </a:rPr>
            <a:t> </a:t>
          </a:r>
          <a:r>
            <a:rPr lang="en-US" sz="5400" b="1" dirty="0" err="1">
              <a:solidFill>
                <a:srgbClr val="002060"/>
              </a:solidFill>
            </a:rPr>
            <a:t>về</a:t>
          </a:r>
          <a:r>
            <a:rPr lang="en-US" sz="5400" b="1" dirty="0">
              <a:solidFill>
                <a:srgbClr val="002060"/>
              </a:solidFill>
            </a:rPr>
            <a:t> </a:t>
          </a:r>
          <a:r>
            <a:rPr lang="en-US" sz="5400" b="1" dirty="0" err="1">
              <a:solidFill>
                <a:srgbClr val="002060"/>
              </a:solidFill>
            </a:rPr>
            <a:t>bản</a:t>
          </a:r>
          <a:r>
            <a:rPr lang="en-US" sz="5400" b="1" dirty="0">
              <a:solidFill>
                <a:srgbClr val="002060"/>
              </a:solidFill>
            </a:rPr>
            <a:t> </a:t>
          </a:r>
          <a:r>
            <a:rPr lang="en-US" sz="5400" b="1" dirty="0" err="1">
              <a:solidFill>
                <a:srgbClr val="002060"/>
              </a:solidFill>
            </a:rPr>
            <a:t>mẫu</a:t>
          </a:r>
          <a:r>
            <a:rPr lang="en-US" sz="5400" b="1" dirty="0">
              <a:solidFill>
                <a:srgbClr val="002060"/>
              </a:solidFill>
            </a:rPr>
            <a:t> </a:t>
          </a:r>
          <a:r>
            <a:rPr lang="en-US" sz="5400" b="1" dirty="0" err="1">
              <a:solidFill>
                <a:srgbClr val="002060"/>
              </a:solidFill>
            </a:rPr>
            <a:t>với</a:t>
          </a:r>
          <a:r>
            <a:rPr lang="en-US" sz="5400" b="1" dirty="0">
              <a:solidFill>
                <a:srgbClr val="002060"/>
              </a:solidFill>
            </a:rPr>
            <a:t> AI</a:t>
          </a:r>
          <a:endParaRPr lang="en-SG" sz="5400" dirty="0">
            <a:solidFill>
              <a:srgbClr val="002060"/>
            </a:solidFill>
          </a:endParaRPr>
        </a:p>
      </dgm:t>
    </dgm:pt>
    <dgm:pt modelId="{FA7263C9-64FB-49A4-9476-6CD23E26C381}" type="parTrans" cxnId="{D75A23A1-A7C9-47CD-A16D-097126DD0B5A}">
      <dgm:prSet/>
      <dgm:spPr/>
      <dgm:t>
        <a:bodyPr/>
        <a:lstStyle/>
        <a:p>
          <a:endParaRPr lang="en-SG"/>
        </a:p>
      </dgm:t>
    </dgm:pt>
    <dgm:pt modelId="{6785FC10-86D6-4756-87CF-3683AF9CA30F}" type="sibTrans" cxnId="{D75A23A1-A7C9-47CD-A16D-097126DD0B5A}">
      <dgm:prSet/>
      <dgm:spPr/>
      <dgm:t>
        <a:bodyPr/>
        <a:lstStyle/>
        <a:p>
          <a:endParaRPr lang="en-SG"/>
        </a:p>
      </dgm:t>
    </dgm:pt>
    <dgm:pt modelId="{D2229614-327B-4AA0-A87E-6E74DFE83000}">
      <dgm:prSet custT="1"/>
      <dgm:spPr/>
      <dgm:t>
        <a:bodyPr/>
        <a:lstStyle/>
        <a:p>
          <a:pPr algn="l"/>
          <a:r>
            <a:rPr lang="en-US" sz="5400" b="1" i="0" baseline="0" dirty="0">
              <a:solidFill>
                <a:srgbClr val="002060"/>
              </a:solidFill>
            </a:rPr>
            <a:t>3. </a:t>
          </a:r>
          <a:r>
            <a:rPr lang="en-US" sz="5400" b="1" dirty="0" err="1">
              <a:solidFill>
                <a:srgbClr val="002060"/>
              </a:solidFill>
            </a:rPr>
            <a:t>Kiểm</a:t>
          </a:r>
          <a:r>
            <a:rPr lang="en-US" sz="5400" b="1" dirty="0">
              <a:solidFill>
                <a:srgbClr val="002060"/>
              </a:solidFill>
            </a:rPr>
            <a:t> </a:t>
          </a:r>
          <a:r>
            <a:rPr lang="en-US" sz="5400" b="1" dirty="0" err="1">
              <a:solidFill>
                <a:srgbClr val="002060"/>
              </a:solidFill>
            </a:rPr>
            <a:t>tra</a:t>
          </a:r>
          <a:r>
            <a:rPr lang="en-US" sz="5400" b="1" dirty="0">
              <a:solidFill>
                <a:srgbClr val="002060"/>
              </a:solidFill>
            </a:rPr>
            <a:t> </a:t>
          </a:r>
          <a:r>
            <a:rPr lang="en-US" sz="5400" b="1" dirty="0" err="1">
              <a:solidFill>
                <a:srgbClr val="002060"/>
              </a:solidFill>
            </a:rPr>
            <a:t>và</a:t>
          </a:r>
          <a:r>
            <a:rPr lang="en-US" sz="5400" b="1" dirty="0">
              <a:solidFill>
                <a:srgbClr val="002060"/>
              </a:solidFill>
            </a:rPr>
            <a:t> </a:t>
          </a:r>
          <a:r>
            <a:rPr lang="en-US" sz="5400" b="1" dirty="0" err="1">
              <a:solidFill>
                <a:srgbClr val="002060"/>
              </a:solidFill>
            </a:rPr>
            <a:t>điều</a:t>
          </a:r>
          <a:r>
            <a:rPr lang="en-US" sz="5400" b="1" dirty="0">
              <a:solidFill>
                <a:srgbClr val="002060"/>
              </a:solidFill>
            </a:rPr>
            <a:t> </a:t>
          </a:r>
          <a:r>
            <a:rPr lang="en-US" sz="5400" b="1" dirty="0" err="1">
              <a:solidFill>
                <a:srgbClr val="002060"/>
              </a:solidFill>
            </a:rPr>
            <a:t>chỉnh</a:t>
          </a:r>
          <a:r>
            <a:rPr lang="en-US" sz="5400" b="1" dirty="0">
              <a:solidFill>
                <a:srgbClr val="002060"/>
              </a:solidFill>
            </a:rPr>
            <a:t> </a:t>
          </a:r>
          <a:r>
            <a:rPr lang="en-US" sz="5400" b="1" dirty="0" err="1">
              <a:solidFill>
                <a:srgbClr val="002060"/>
              </a:solidFill>
            </a:rPr>
            <a:t>kết</a:t>
          </a:r>
          <a:r>
            <a:rPr lang="en-US" sz="5400" b="1" dirty="0">
              <a:solidFill>
                <a:srgbClr val="002060"/>
              </a:solidFill>
            </a:rPr>
            <a:t> </a:t>
          </a:r>
          <a:r>
            <a:rPr lang="en-US" sz="5400" b="1" dirty="0" err="1">
              <a:solidFill>
                <a:srgbClr val="002060"/>
              </a:solidFill>
            </a:rPr>
            <a:t>quả</a:t>
          </a:r>
          <a:endParaRPr lang="en-SG" sz="5400" dirty="0">
            <a:solidFill>
              <a:srgbClr val="002060"/>
            </a:solidFill>
          </a:endParaRPr>
        </a:p>
      </dgm:t>
    </dgm:pt>
    <dgm:pt modelId="{E94722A4-871D-40BA-9E12-3DCBCE9671D4}" type="parTrans" cxnId="{FFAE807A-CA56-4227-A7DA-5770EED1EB07}">
      <dgm:prSet/>
      <dgm:spPr/>
      <dgm:t>
        <a:bodyPr/>
        <a:lstStyle/>
        <a:p>
          <a:endParaRPr lang="en-SG"/>
        </a:p>
      </dgm:t>
    </dgm:pt>
    <dgm:pt modelId="{E33A485E-F1E6-454D-927A-5C1131FBCB52}" type="sibTrans" cxnId="{FFAE807A-CA56-4227-A7DA-5770EED1EB07}">
      <dgm:prSet/>
      <dgm:spPr/>
      <dgm:t>
        <a:bodyPr/>
        <a:lstStyle/>
        <a:p>
          <a:endParaRPr lang="en-SG"/>
        </a:p>
      </dgm:t>
    </dgm:pt>
    <dgm:pt modelId="{5C2FA54A-5E8B-4C6D-9BF1-FB5500E305A7}" type="pres">
      <dgm:prSet presAssocID="{1F0DD5E1-4108-4023-931F-AA65367193CB}" presName="Name0" presStyleCnt="0">
        <dgm:presLayoutVars>
          <dgm:chMax val="7"/>
          <dgm:dir/>
          <dgm:animLvl val="lvl"/>
          <dgm:resizeHandles val="exact"/>
        </dgm:presLayoutVars>
      </dgm:prSet>
      <dgm:spPr/>
    </dgm:pt>
    <dgm:pt modelId="{0526CAC5-2E14-487E-B919-A027C4E91E93}" type="pres">
      <dgm:prSet presAssocID="{2F169AD3-5DBA-4B62-8065-F3ACD52FB81F}" presName="circle1" presStyleLbl="node1" presStyleIdx="0" presStyleCnt="3"/>
      <dgm:spPr/>
    </dgm:pt>
    <dgm:pt modelId="{745D1669-9C02-4AD9-90F3-8BABDCEB5B3D}" type="pres">
      <dgm:prSet presAssocID="{2F169AD3-5DBA-4B62-8065-F3ACD52FB81F}" presName="space" presStyleCnt="0"/>
      <dgm:spPr/>
    </dgm:pt>
    <dgm:pt modelId="{16A33AC0-7AEA-4A4C-B49B-62CF0B6E3FD9}" type="pres">
      <dgm:prSet presAssocID="{2F169AD3-5DBA-4B62-8065-F3ACD52FB81F}" presName="rect1" presStyleLbl="alignAcc1" presStyleIdx="0" presStyleCnt="3"/>
      <dgm:spPr/>
    </dgm:pt>
    <dgm:pt modelId="{08A39A55-90AF-4272-B5DB-D4A5E9DE560A}" type="pres">
      <dgm:prSet presAssocID="{E0986B46-DDE9-4E3E-A621-2CFC983CF9BB}" presName="vertSpace2" presStyleLbl="node1" presStyleIdx="0" presStyleCnt="3"/>
      <dgm:spPr/>
    </dgm:pt>
    <dgm:pt modelId="{FBA1FCC2-A10C-409A-8996-7F900B81CE37}" type="pres">
      <dgm:prSet presAssocID="{E0986B46-DDE9-4E3E-A621-2CFC983CF9BB}" presName="circle2" presStyleLbl="node1" presStyleIdx="1" presStyleCnt="3"/>
      <dgm:spPr/>
    </dgm:pt>
    <dgm:pt modelId="{6F352DCC-2536-42E9-8059-7A424A2C2404}" type="pres">
      <dgm:prSet presAssocID="{E0986B46-DDE9-4E3E-A621-2CFC983CF9BB}" presName="rect2" presStyleLbl="alignAcc1" presStyleIdx="1" presStyleCnt="3"/>
      <dgm:spPr/>
    </dgm:pt>
    <dgm:pt modelId="{D602B213-ADE8-4F8F-8A7A-D2ED7082F6B8}" type="pres">
      <dgm:prSet presAssocID="{D2229614-327B-4AA0-A87E-6E74DFE83000}" presName="vertSpace3" presStyleLbl="node1" presStyleIdx="1" presStyleCnt="3"/>
      <dgm:spPr/>
    </dgm:pt>
    <dgm:pt modelId="{FD88DD6B-EE49-45F5-984F-B5D61ED53CDB}" type="pres">
      <dgm:prSet presAssocID="{D2229614-327B-4AA0-A87E-6E74DFE83000}" presName="circle3" presStyleLbl="node1" presStyleIdx="2" presStyleCnt="3"/>
      <dgm:spPr/>
    </dgm:pt>
    <dgm:pt modelId="{B0683820-B732-476E-A71F-57802593F7F8}" type="pres">
      <dgm:prSet presAssocID="{D2229614-327B-4AA0-A87E-6E74DFE83000}" presName="rect3" presStyleLbl="alignAcc1" presStyleIdx="2" presStyleCnt="3"/>
      <dgm:spPr/>
    </dgm:pt>
    <dgm:pt modelId="{C518EF51-DE87-41BB-8868-517946C042E5}" type="pres">
      <dgm:prSet presAssocID="{2F169AD3-5DBA-4B62-8065-F3ACD52FB81F}" presName="rect1ParTxNoCh" presStyleLbl="alignAcc1" presStyleIdx="2" presStyleCnt="3">
        <dgm:presLayoutVars>
          <dgm:chMax val="1"/>
          <dgm:bulletEnabled val="1"/>
        </dgm:presLayoutVars>
      </dgm:prSet>
      <dgm:spPr/>
    </dgm:pt>
    <dgm:pt modelId="{565FCF26-BE9D-4F44-96D1-A15DD2ADD02B}" type="pres">
      <dgm:prSet presAssocID="{E0986B46-DDE9-4E3E-A621-2CFC983CF9BB}" presName="rect2ParTxNoCh" presStyleLbl="alignAcc1" presStyleIdx="2" presStyleCnt="3">
        <dgm:presLayoutVars>
          <dgm:chMax val="1"/>
          <dgm:bulletEnabled val="1"/>
        </dgm:presLayoutVars>
      </dgm:prSet>
      <dgm:spPr/>
    </dgm:pt>
    <dgm:pt modelId="{E01731FB-FFAB-46D0-B1EA-A796D8D9DFF9}" type="pres">
      <dgm:prSet presAssocID="{D2229614-327B-4AA0-A87E-6E74DFE83000}" presName="rect3ParTxNoCh" presStyleLbl="alignAcc1" presStyleIdx="2" presStyleCnt="3">
        <dgm:presLayoutVars>
          <dgm:chMax val="1"/>
          <dgm:bulletEnabled val="1"/>
        </dgm:presLayoutVars>
      </dgm:prSet>
      <dgm:spPr/>
    </dgm:pt>
  </dgm:ptLst>
  <dgm:cxnLst>
    <dgm:cxn modelId="{D60ED327-119E-4CC3-B00F-930DC6EAAB20}" type="presOf" srcId="{2F169AD3-5DBA-4B62-8065-F3ACD52FB81F}" destId="{C518EF51-DE87-41BB-8868-517946C042E5}" srcOrd="1" destOrd="0" presId="urn:microsoft.com/office/officeart/2005/8/layout/target3"/>
    <dgm:cxn modelId="{FFAE807A-CA56-4227-A7DA-5770EED1EB07}" srcId="{1F0DD5E1-4108-4023-931F-AA65367193CB}" destId="{D2229614-327B-4AA0-A87E-6E74DFE83000}" srcOrd="2" destOrd="0" parTransId="{E94722A4-871D-40BA-9E12-3DCBCE9671D4}" sibTransId="{E33A485E-F1E6-454D-927A-5C1131FBCB52}"/>
    <dgm:cxn modelId="{16668C7A-858A-4AAD-9778-B43224C25C61}" type="presOf" srcId="{2F169AD3-5DBA-4B62-8065-F3ACD52FB81F}" destId="{16A33AC0-7AEA-4A4C-B49B-62CF0B6E3FD9}" srcOrd="0" destOrd="0" presId="urn:microsoft.com/office/officeart/2005/8/layout/target3"/>
    <dgm:cxn modelId="{7476167F-4839-47F8-B741-9FA96597A02C}" type="presOf" srcId="{E0986B46-DDE9-4E3E-A621-2CFC983CF9BB}" destId="{6F352DCC-2536-42E9-8059-7A424A2C2404}" srcOrd="0" destOrd="0" presId="urn:microsoft.com/office/officeart/2005/8/layout/target3"/>
    <dgm:cxn modelId="{C8164584-EC3C-47D8-9AA5-D207DC5B81AF}" type="presOf" srcId="{1F0DD5E1-4108-4023-931F-AA65367193CB}" destId="{5C2FA54A-5E8B-4C6D-9BF1-FB5500E305A7}" srcOrd="0" destOrd="0" presId="urn:microsoft.com/office/officeart/2005/8/layout/target3"/>
    <dgm:cxn modelId="{8D4FA98D-6DB5-4DEA-B08B-3B588AECBA8E}" srcId="{1F0DD5E1-4108-4023-931F-AA65367193CB}" destId="{2F169AD3-5DBA-4B62-8065-F3ACD52FB81F}" srcOrd="0" destOrd="0" parTransId="{769C77DE-B120-41DB-90DB-024676F122A0}" sibTransId="{040C109D-FCE1-4F08-B426-2E1330EE5CA0}"/>
    <dgm:cxn modelId="{D75A23A1-A7C9-47CD-A16D-097126DD0B5A}" srcId="{1F0DD5E1-4108-4023-931F-AA65367193CB}" destId="{E0986B46-DDE9-4E3E-A621-2CFC983CF9BB}" srcOrd="1" destOrd="0" parTransId="{FA7263C9-64FB-49A4-9476-6CD23E26C381}" sibTransId="{6785FC10-86D6-4756-87CF-3683AF9CA30F}"/>
    <dgm:cxn modelId="{201F74A6-6F4D-478E-8D5D-99B9631B86FE}" type="presOf" srcId="{D2229614-327B-4AA0-A87E-6E74DFE83000}" destId="{B0683820-B732-476E-A71F-57802593F7F8}" srcOrd="0" destOrd="0" presId="urn:microsoft.com/office/officeart/2005/8/layout/target3"/>
    <dgm:cxn modelId="{7FF1F9B0-C80E-48C6-80F4-C5BAD5B6E313}" type="presOf" srcId="{E0986B46-DDE9-4E3E-A621-2CFC983CF9BB}" destId="{565FCF26-BE9D-4F44-96D1-A15DD2ADD02B}" srcOrd="1" destOrd="0" presId="urn:microsoft.com/office/officeart/2005/8/layout/target3"/>
    <dgm:cxn modelId="{F86A15C7-A681-42BE-906B-FF5BBC17B16E}" type="presOf" srcId="{D2229614-327B-4AA0-A87E-6E74DFE83000}" destId="{E01731FB-FFAB-46D0-B1EA-A796D8D9DFF9}" srcOrd="1" destOrd="0" presId="urn:microsoft.com/office/officeart/2005/8/layout/target3"/>
    <dgm:cxn modelId="{0EA61B98-CFE2-48A1-85C7-3B4E5EDF9898}" type="presParOf" srcId="{5C2FA54A-5E8B-4C6D-9BF1-FB5500E305A7}" destId="{0526CAC5-2E14-487E-B919-A027C4E91E93}" srcOrd="0" destOrd="0" presId="urn:microsoft.com/office/officeart/2005/8/layout/target3"/>
    <dgm:cxn modelId="{80904E93-53E2-453B-A4C7-496D88269BC5}" type="presParOf" srcId="{5C2FA54A-5E8B-4C6D-9BF1-FB5500E305A7}" destId="{745D1669-9C02-4AD9-90F3-8BABDCEB5B3D}" srcOrd="1" destOrd="0" presId="urn:microsoft.com/office/officeart/2005/8/layout/target3"/>
    <dgm:cxn modelId="{9B623337-293B-423E-9E5E-0956F5F36B5F}" type="presParOf" srcId="{5C2FA54A-5E8B-4C6D-9BF1-FB5500E305A7}" destId="{16A33AC0-7AEA-4A4C-B49B-62CF0B6E3FD9}" srcOrd="2" destOrd="0" presId="urn:microsoft.com/office/officeart/2005/8/layout/target3"/>
    <dgm:cxn modelId="{DBC7BAF5-0D28-4D60-9047-17401DD45493}" type="presParOf" srcId="{5C2FA54A-5E8B-4C6D-9BF1-FB5500E305A7}" destId="{08A39A55-90AF-4272-B5DB-D4A5E9DE560A}" srcOrd="3" destOrd="0" presId="urn:microsoft.com/office/officeart/2005/8/layout/target3"/>
    <dgm:cxn modelId="{FA6BEEA1-3DD6-4131-B11E-50C6DEE0B446}" type="presParOf" srcId="{5C2FA54A-5E8B-4C6D-9BF1-FB5500E305A7}" destId="{FBA1FCC2-A10C-409A-8996-7F900B81CE37}" srcOrd="4" destOrd="0" presId="urn:microsoft.com/office/officeart/2005/8/layout/target3"/>
    <dgm:cxn modelId="{FB133AF7-F90F-4472-85CE-381CEF602124}" type="presParOf" srcId="{5C2FA54A-5E8B-4C6D-9BF1-FB5500E305A7}" destId="{6F352DCC-2536-42E9-8059-7A424A2C2404}" srcOrd="5" destOrd="0" presId="urn:microsoft.com/office/officeart/2005/8/layout/target3"/>
    <dgm:cxn modelId="{E486A711-50DC-42CB-A52D-FB61D9698D42}" type="presParOf" srcId="{5C2FA54A-5E8B-4C6D-9BF1-FB5500E305A7}" destId="{D602B213-ADE8-4F8F-8A7A-D2ED7082F6B8}" srcOrd="6" destOrd="0" presId="urn:microsoft.com/office/officeart/2005/8/layout/target3"/>
    <dgm:cxn modelId="{6DDC54E7-C677-45AE-9E6E-F5BE1819958D}" type="presParOf" srcId="{5C2FA54A-5E8B-4C6D-9BF1-FB5500E305A7}" destId="{FD88DD6B-EE49-45F5-984F-B5D61ED53CDB}" srcOrd="7" destOrd="0" presId="urn:microsoft.com/office/officeart/2005/8/layout/target3"/>
    <dgm:cxn modelId="{6B9D9FB0-3EC3-4C1A-AFC2-02B3F4958EA9}" type="presParOf" srcId="{5C2FA54A-5E8B-4C6D-9BF1-FB5500E305A7}" destId="{B0683820-B732-476E-A71F-57802593F7F8}" srcOrd="8" destOrd="0" presId="urn:microsoft.com/office/officeart/2005/8/layout/target3"/>
    <dgm:cxn modelId="{93581D91-C230-478C-8495-BCC21FB31EA1}" type="presParOf" srcId="{5C2FA54A-5E8B-4C6D-9BF1-FB5500E305A7}" destId="{C518EF51-DE87-41BB-8868-517946C042E5}" srcOrd="9" destOrd="0" presId="urn:microsoft.com/office/officeart/2005/8/layout/target3"/>
    <dgm:cxn modelId="{6FA51ECC-E951-4E7D-B76F-11DA1D54B702}" type="presParOf" srcId="{5C2FA54A-5E8B-4C6D-9BF1-FB5500E305A7}" destId="{565FCF26-BE9D-4F44-96D1-A15DD2ADD02B}" srcOrd="10" destOrd="0" presId="urn:microsoft.com/office/officeart/2005/8/layout/target3"/>
    <dgm:cxn modelId="{C4721BED-139A-4C41-ADC8-5C78F2E4E7E0}" type="presParOf" srcId="{5C2FA54A-5E8B-4C6D-9BF1-FB5500E305A7}" destId="{E01731FB-FFAB-46D0-B1EA-A796D8D9DFF9}" srcOrd="11"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F1D6E-3EFD-4019-83D3-700331C6778E}">
      <dsp:nvSpPr>
        <dsp:cNvPr id="0" name=""/>
        <dsp:cNvSpPr/>
      </dsp:nvSpPr>
      <dsp:spPr>
        <a:xfrm>
          <a:off x="1178" y="1777364"/>
          <a:ext cx="2961530" cy="1143150"/>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5A015-1ABC-447B-9FB3-E763B238F1EB}">
      <dsp:nvSpPr>
        <dsp:cNvPr id="0" name=""/>
        <dsp:cNvSpPr/>
      </dsp:nvSpPr>
      <dsp:spPr>
        <a:xfrm>
          <a:off x="790920" y="2063152"/>
          <a:ext cx="2500848" cy="114315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0" kern="1200" dirty="0" err="1"/>
            <a:t>Tôi</a:t>
          </a:r>
          <a:r>
            <a:rPr lang="en-US" sz="3100" b="0" kern="1200" dirty="0"/>
            <a:t> </a:t>
          </a:r>
          <a:r>
            <a:rPr lang="en-US" sz="3100" b="0" kern="1200" dirty="0" err="1"/>
            <a:t>dùng</a:t>
          </a:r>
          <a:endParaRPr lang="en-US" sz="3100" b="0" kern="1200" dirty="0"/>
        </a:p>
      </dsp:txBody>
      <dsp:txXfrm>
        <a:off x="824402" y="2096634"/>
        <a:ext cx="2433884" cy="1076186"/>
      </dsp:txXfrm>
    </dsp:sp>
    <dsp:sp modelId="{C6AB0DBD-DCF9-4F21-B3E5-86BCBA556059}">
      <dsp:nvSpPr>
        <dsp:cNvPr id="0" name=""/>
        <dsp:cNvSpPr/>
      </dsp:nvSpPr>
      <dsp:spPr>
        <a:xfrm>
          <a:off x="3383905" y="1871971"/>
          <a:ext cx="2961530" cy="1143150"/>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643F67-2AB7-428A-AC64-189D61FAEC99}">
      <dsp:nvSpPr>
        <dsp:cNvPr id="0" name=""/>
        <dsp:cNvSpPr/>
      </dsp:nvSpPr>
      <dsp:spPr>
        <a:xfrm>
          <a:off x="4173646" y="2063152"/>
          <a:ext cx="2500848" cy="114315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0" kern="1200" dirty="0" err="1"/>
            <a:t>Tôi</a:t>
          </a:r>
          <a:r>
            <a:rPr lang="en-US" sz="3100" b="0" kern="1200" dirty="0"/>
            <a:t> </a:t>
          </a:r>
          <a:r>
            <a:rPr lang="en-US" sz="3100" b="0" kern="1200" dirty="0" err="1"/>
            <a:t>lựa</a:t>
          </a:r>
          <a:r>
            <a:rPr lang="en-US" sz="3100" b="0" kern="1200" dirty="0"/>
            <a:t> </a:t>
          </a:r>
          <a:r>
            <a:rPr lang="en-US" sz="3100" b="0" kern="1200" dirty="0" err="1"/>
            <a:t>chọn</a:t>
          </a:r>
          <a:endParaRPr lang="en-US" sz="3100" b="0" kern="1200" dirty="0"/>
        </a:p>
      </dsp:txBody>
      <dsp:txXfrm>
        <a:off x="4207128" y="2096634"/>
        <a:ext cx="2433884" cy="1076186"/>
      </dsp:txXfrm>
    </dsp:sp>
    <dsp:sp modelId="{350CB6FA-C317-407A-A519-36B3A21157DB}">
      <dsp:nvSpPr>
        <dsp:cNvPr id="0" name=""/>
        <dsp:cNvSpPr/>
      </dsp:nvSpPr>
      <dsp:spPr>
        <a:xfrm>
          <a:off x="6766631" y="1777364"/>
          <a:ext cx="2961530" cy="1143150"/>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805922-3A7D-4490-A144-8282DF82976A}">
      <dsp:nvSpPr>
        <dsp:cNvPr id="0" name=""/>
        <dsp:cNvSpPr/>
      </dsp:nvSpPr>
      <dsp:spPr>
        <a:xfrm>
          <a:off x="7556373" y="2063152"/>
          <a:ext cx="2500848" cy="114315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0" kern="1200" dirty="0"/>
            <a:t>…</a:t>
          </a:r>
          <a:r>
            <a:rPr lang="en-US" sz="3100" b="0" kern="1200" dirty="0" err="1"/>
            <a:t>để</a:t>
          </a:r>
          <a:endParaRPr lang="en-US" sz="3100" b="0" kern="1200" dirty="0"/>
        </a:p>
      </dsp:txBody>
      <dsp:txXfrm>
        <a:off x="7589855" y="2096634"/>
        <a:ext cx="2433884" cy="10761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9778E-1D6A-44EC-9959-3ABDE633FB51}">
      <dsp:nvSpPr>
        <dsp:cNvPr id="0" name=""/>
        <dsp:cNvSpPr/>
      </dsp:nvSpPr>
      <dsp:spPr>
        <a:xfrm>
          <a:off x="0" y="1851660"/>
          <a:ext cx="17373600" cy="2468880"/>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BAAD28-96E1-40D2-B14C-C6F0C23C0E74}">
      <dsp:nvSpPr>
        <dsp:cNvPr id="0" name=""/>
        <dsp:cNvSpPr/>
      </dsp:nvSpPr>
      <dsp:spPr>
        <a:xfrm>
          <a:off x="1617" y="0"/>
          <a:ext cx="5912009" cy="246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298704" numCol="1" spcCol="1270" anchor="b" anchorCtr="0">
          <a:noAutofit/>
        </a:bodyPr>
        <a:lstStyle/>
        <a:p>
          <a:pPr marL="0" lvl="0" indent="0" algn="ctr" defTabSz="1866900">
            <a:lnSpc>
              <a:spcPct val="90000"/>
            </a:lnSpc>
            <a:spcBef>
              <a:spcPct val="0"/>
            </a:spcBef>
            <a:spcAft>
              <a:spcPct val="35000"/>
            </a:spcAft>
            <a:buNone/>
          </a:pPr>
          <a:r>
            <a:rPr lang="en-US" sz="4200" kern="1200" dirty="0" err="1">
              <a:solidFill>
                <a:schemeClr val="bg1"/>
              </a:solidFill>
            </a:rPr>
            <a:t>Tôi</a:t>
          </a:r>
          <a:r>
            <a:rPr lang="en-US" sz="4200" kern="1200" dirty="0">
              <a:solidFill>
                <a:schemeClr val="bg1"/>
              </a:solidFill>
            </a:rPr>
            <a:t> </a:t>
          </a:r>
          <a:r>
            <a:rPr lang="en-US" sz="4200" kern="1200" dirty="0" err="1">
              <a:solidFill>
                <a:schemeClr val="bg1"/>
              </a:solidFill>
            </a:rPr>
            <a:t>bắt</a:t>
          </a:r>
          <a:r>
            <a:rPr lang="en-US" sz="4200" kern="1200" dirty="0">
              <a:solidFill>
                <a:schemeClr val="bg1"/>
              </a:solidFill>
            </a:rPr>
            <a:t> </a:t>
          </a:r>
          <a:r>
            <a:rPr lang="en-US" sz="4200" kern="1200" dirty="0" err="1">
              <a:solidFill>
                <a:schemeClr val="bg1"/>
              </a:solidFill>
            </a:rPr>
            <a:t>đầu</a:t>
          </a:r>
          <a:r>
            <a:rPr lang="en-US" sz="4200" kern="1200" dirty="0">
              <a:solidFill>
                <a:schemeClr val="bg1"/>
              </a:solidFill>
            </a:rPr>
            <a:t> </a:t>
          </a:r>
          <a:r>
            <a:rPr lang="en-US" sz="4200" kern="1200" dirty="0" err="1">
              <a:solidFill>
                <a:schemeClr val="bg1"/>
              </a:solidFill>
            </a:rPr>
            <a:t>từ</a:t>
          </a:r>
          <a:r>
            <a:rPr lang="en-US" sz="4200" kern="1200" dirty="0">
              <a:solidFill>
                <a:schemeClr val="bg1"/>
              </a:solidFill>
            </a:rPr>
            <a:t> </a:t>
          </a:r>
          <a:r>
            <a:rPr lang="en-US" sz="4200" kern="1200" dirty="0" err="1">
              <a:solidFill>
                <a:schemeClr val="bg1"/>
              </a:solidFill>
            </a:rPr>
            <a:t>mục</a:t>
          </a:r>
          <a:r>
            <a:rPr lang="en-US" sz="4200" kern="1200" dirty="0">
              <a:solidFill>
                <a:schemeClr val="bg1"/>
              </a:solidFill>
            </a:rPr>
            <a:t> </a:t>
          </a:r>
          <a:r>
            <a:rPr lang="en-US" sz="4200" kern="1200" dirty="0" err="1">
              <a:solidFill>
                <a:schemeClr val="bg1"/>
              </a:solidFill>
            </a:rPr>
            <a:t>tiêu</a:t>
          </a:r>
          <a:r>
            <a:rPr lang="en-US" sz="4200" kern="1200" dirty="0">
              <a:solidFill>
                <a:schemeClr val="bg1"/>
              </a:solidFill>
            </a:rPr>
            <a:t> </a:t>
          </a:r>
          <a:r>
            <a:rPr lang="en-US" sz="4200" kern="1200" dirty="0" err="1">
              <a:solidFill>
                <a:schemeClr val="bg1"/>
              </a:solidFill>
            </a:rPr>
            <a:t>học</a:t>
          </a:r>
          <a:r>
            <a:rPr lang="en-US" sz="4200" kern="1200" dirty="0">
              <a:solidFill>
                <a:schemeClr val="bg1"/>
              </a:solidFill>
            </a:rPr>
            <a:t> </a:t>
          </a:r>
          <a:r>
            <a:rPr lang="en-US" sz="4200" kern="1200" dirty="0" err="1">
              <a:solidFill>
                <a:schemeClr val="bg1"/>
              </a:solidFill>
            </a:rPr>
            <a:t>tập</a:t>
          </a:r>
          <a:endParaRPr lang="en-US" sz="4200" kern="1200" dirty="0">
            <a:solidFill>
              <a:schemeClr val="bg1"/>
            </a:solidFill>
          </a:endParaRPr>
        </a:p>
      </dsp:txBody>
      <dsp:txXfrm>
        <a:off x="1617" y="0"/>
        <a:ext cx="5912009" cy="2468880"/>
      </dsp:txXfrm>
    </dsp:sp>
    <dsp:sp modelId="{1AC82499-A1B8-4EF2-B0FE-3EDEF42C895A}">
      <dsp:nvSpPr>
        <dsp:cNvPr id="0" name=""/>
        <dsp:cNvSpPr/>
      </dsp:nvSpPr>
      <dsp:spPr>
        <a:xfrm>
          <a:off x="2649012" y="2777489"/>
          <a:ext cx="617220" cy="61722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82979E-C72E-4F52-824E-2F1C3A247801}">
      <dsp:nvSpPr>
        <dsp:cNvPr id="0" name=""/>
        <dsp:cNvSpPr/>
      </dsp:nvSpPr>
      <dsp:spPr>
        <a:xfrm>
          <a:off x="6068997" y="3703320"/>
          <a:ext cx="4704785" cy="246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592" tIns="291592" rIns="291592" bIns="291592" numCol="1" spcCol="1270" anchor="t" anchorCtr="0">
          <a:noAutofit/>
        </a:bodyPr>
        <a:lstStyle/>
        <a:p>
          <a:pPr marL="0" lvl="0" indent="0" algn="ctr" defTabSz="1822450">
            <a:lnSpc>
              <a:spcPct val="90000"/>
            </a:lnSpc>
            <a:spcBef>
              <a:spcPct val="0"/>
            </a:spcBef>
            <a:spcAft>
              <a:spcPct val="35000"/>
            </a:spcAft>
            <a:buNone/>
          </a:pPr>
          <a:r>
            <a:rPr lang="en-US" sz="4100" kern="1200" dirty="0" err="1">
              <a:solidFill>
                <a:schemeClr val="bg1"/>
              </a:solidFill>
            </a:rPr>
            <a:t>Tôi</a:t>
          </a:r>
          <a:r>
            <a:rPr lang="en-US" sz="4100" kern="1200" dirty="0">
              <a:solidFill>
                <a:schemeClr val="bg1"/>
              </a:solidFill>
            </a:rPr>
            <a:t> </a:t>
          </a:r>
          <a:r>
            <a:rPr lang="en-US" sz="4100" kern="1200" dirty="0" err="1">
              <a:solidFill>
                <a:schemeClr val="bg1"/>
              </a:solidFill>
            </a:rPr>
            <a:t>bắt</a:t>
          </a:r>
          <a:r>
            <a:rPr lang="en-US" sz="4100" kern="1200" dirty="0">
              <a:solidFill>
                <a:schemeClr val="bg1"/>
              </a:solidFill>
            </a:rPr>
            <a:t> </a:t>
          </a:r>
          <a:r>
            <a:rPr lang="en-US" sz="4100" kern="1200" dirty="0" err="1">
              <a:solidFill>
                <a:schemeClr val="bg1"/>
              </a:solidFill>
            </a:rPr>
            <a:t>đầu</a:t>
          </a:r>
          <a:r>
            <a:rPr lang="en-US" sz="4100" kern="1200" dirty="0">
              <a:solidFill>
                <a:schemeClr val="bg1"/>
              </a:solidFill>
            </a:rPr>
            <a:t> </a:t>
          </a:r>
          <a:r>
            <a:rPr lang="en-US" sz="4100" kern="1200" dirty="0" err="1">
              <a:solidFill>
                <a:schemeClr val="bg1"/>
              </a:solidFill>
            </a:rPr>
            <a:t>từ</a:t>
          </a:r>
          <a:r>
            <a:rPr lang="en-US" sz="4100" kern="1200" dirty="0">
              <a:solidFill>
                <a:schemeClr val="bg1"/>
              </a:solidFill>
            </a:rPr>
            <a:t> </a:t>
          </a:r>
          <a:br>
            <a:rPr lang="en-US" sz="4100" kern="1200" dirty="0">
              <a:solidFill>
                <a:schemeClr val="bg1"/>
              </a:solidFill>
            </a:rPr>
          </a:br>
          <a:r>
            <a:rPr lang="en-US" sz="4100" kern="1200" dirty="0" err="1">
              <a:solidFill>
                <a:schemeClr val="bg1"/>
              </a:solidFill>
            </a:rPr>
            <a:t>ph</a:t>
          </a:r>
          <a:r>
            <a:rPr lang="vi-VN" sz="4100" kern="1200" dirty="0">
              <a:solidFill>
                <a:schemeClr val="bg1"/>
              </a:solidFill>
            </a:rPr>
            <a:t>ư</a:t>
          </a:r>
          <a:r>
            <a:rPr lang="en-US" sz="4100" kern="1200" dirty="0" err="1">
              <a:solidFill>
                <a:schemeClr val="bg1"/>
              </a:solidFill>
            </a:rPr>
            <a:t>ơng</a:t>
          </a:r>
          <a:r>
            <a:rPr lang="en-US" sz="4100" kern="1200" dirty="0">
              <a:solidFill>
                <a:schemeClr val="bg1"/>
              </a:solidFill>
            </a:rPr>
            <a:t> </a:t>
          </a:r>
          <a:r>
            <a:rPr lang="en-US" sz="4100" kern="1200" dirty="0" err="1">
              <a:solidFill>
                <a:schemeClr val="bg1"/>
              </a:solidFill>
            </a:rPr>
            <a:t>pháp</a:t>
          </a:r>
          <a:r>
            <a:rPr lang="en-US" sz="4100" kern="1200" dirty="0">
              <a:solidFill>
                <a:schemeClr val="bg1"/>
              </a:solidFill>
            </a:rPr>
            <a:t> </a:t>
          </a:r>
          <a:br>
            <a:rPr lang="en-US" sz="4100" kern="1200" dirty="0">
              <a:solidFill>
                <a:schemeClr val="bg1"/>
              </a:solidFill>
            </a:rPr>
          </a:br>
          <a:r>
            <a:rPr lang="en-US" sz="4100" kern="1200" dirty="0" err="1">
              <a:solidFill>
                <a:schemeClr val="bg1"/>
              </a:solidFill>
            </a:rPr>
            <a:t>dạy</a:t>
          </a:r>
          <a:r>
            <a:rPr lang="en-US" sz="4100" kern="1200" dirty="0">
              <a:solidFill>
                <a:schemeClr val="bg1"/>
              </a:solidFill>
            </a:rPr>
            <a:t> </a:t>
          </a:r>
          <a:r>
            <a:rPr lang="en-US" sz="4100" kern="1200" dirty="0" err="1">
              <a:solidFill>
                <a:schemeClr val="bg1"/>
              </a:solidFill>
            </a:rPr>
            <a:t>học</a:t>
          </a:r>
          <a:endParaRPr lang="en-US" sz="4100" kern="1200" dirty="0">
            <a:solidFill>
              <a:schemeClr val="bg1"/>
            </a:solidFill>
          </a:endParaRPr>
        </a:p>
      </dsp:txBody>
      <dsp:txXfrm>
        <a:off x="6068997" y="3703320"/>
        <a:ext cx="4704785" cy="2468880"/>
      </dsp:txXfrm>
    </dsp:sp>
    <dsp:sp modelId="{B3D7B978-8BD7-4C39-AF18-81666141EDDE}">
      <dsp:nvSpPr>
        <dsp:cNvPr id="0" name=""/>
        <dsp:cNvSpPr/>
      </dsp:nvSpPr>
      <dsp:spPr>
        <a:xfrm>
          <a:off x="8112780" y="2777489"/>
          <a:ext cx="617220" cy="61722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F2EBA2-6E65-42F4-8B8C-D158B6C11077}">
      <dsp:nvSpPr>
        <dsp:cNvPr id="0" name=""/>
        <dsp:cNvSpPr/>
      </dsp:nvSpPr>
      <dsp:spPr>
        <a:xfrm>
          <a:off x="10929152" y="0"/>
          <a:ext cx="4705469" cy="246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592" tIns="291592" rIns="291592" bIns="291592" numCol="1" spcCol="1270" anchor="b" anchorCtr="0">
          <a:noAutofit/>
        </a:bodyPr>
        <a:lstStyle/>
        <a:p>
          <a:pPr marL="0" lvl="0" indent="0" algn="ctr" defTabSz="1822450">
            <a:lnSpc>
              <a:spcPct val="90000"/>
            </a:lnSpc>
            <a:spcBef>
              <a:spcPct val="0"/>
            </a:spcBef>
            <a:spcAft>
              <a:spcPct val="35000"/>
            </a:spcAft>
            <a:buNone/>
          </a:pPr>
          <a:r>
            <a:rPr lang="en-US" sz="4100" kern="1200" dirty="0" err="1">
              <a:solidFill>
                <a:schemeClr val="bg1"/>
              </a:solidFill>
            </a:rPr>
            <a:t>Tôi</a:t>
          </a:r>
          <a:r>
            <a:rPr lang="en-US" sz="4100" kern="1200" dirty="0">
              <a:solidFill>
                <a:schemeClr val="bg1"/>
              </a:solidFill>
            </a:rPr>
            <a:t> </a:t>
          </a:r>
          <a:r>
            <a:rPr lang="en-US" sz="4100" kern="1200" dirty="0" err="1">
              <a:solidFill>
                <a:schemeClr val="bg1"/>
              </a:solidFill>
            </a:rPr>
            <a:t>bắt</a:t>
          </a:r>
          <a:r>
            <a:rPr lang="en-US" sz="4100" kern="1200" dirty="0">
              <a:solidFill>
                <a:schemeClr val="bg1"/>
              </a:solidFill>
            </a:rPr>
            <a:t> </a:t>
          </a:r>
          <a:r>
            <a:rPr lang="en-US" sz="4100" kern="1200" dirty="0" err="1">
              <a:solidFill>
                <a:schemeClr val="bg1"/>
              </a:solidFill>
            </a:rPr>
            <a:t>đầu</a:t>
          </a:r>
          <a:r>
            <a:rPr lang="en-US" sz="4100" kern="1200" dirty="0">
              <a:solidFill>
                <a:schemeClr val="bg1"/>
              </a:solidFill>
            </a:rPr>
            <a:t> </a:t>
          </a:r>
          <a:r>
            <a:rPr lang="en-US" sz="4100" kern="1200" dirty="0" err="1">
              <a:solidFill>
                <a:schemeClr val="bg1"/>
              </a:solidFill>
            </a:rPr>
            <a:t>từ</a:t>
          </a:r>
          <a:r>
            <a:rPr lang="en-US" sz="4100" kern="1200" dirty="0">
              <a:solidFill>
                <a:schemeClr val="bg1"/>
              </a:solidFill>
            </a:rPr>
            <a:t> </a:t>
          </a:r>
          <a:r>
            <a:rPr lang="en-US" sz="4100" kern="1200" dirty="0" err="1">
              <a:solidFill>
                <a:schemeClr val="bg1"/>
              </a:solidFill>
            </a:rPr>
            <a:t>chính</a:t>
          </a:r>
          <a:r>
            <a:rPr lang="en-US" sz="4100" kern="1200" dirty="0">
              <a:solidFill>
                <a:schemeClr val="bg1"/>
              </a:solidFill>
            </a:rPr>
            <a:t> </a:t>
          </a:r>
          <a:r>
            <a:rPr lang="en-US" sz="4100" kern="1200" dirty="0" err="1">
              <a:solidFill>
                <a:schemeClr val="bg1"/>
              </a:solidFill>
            </a:rPr>
            <a:t>nhu</a:t>
          </a:r>
          <a:r>
            <a:rPr lang="en-US" sz="4100" kern="1200" dirty="0">
              <a:solidFill>
                <a:schemeClr val="bg1"/>
              </a:solidFill>
            </a:rPr>
            <a:t> </a:t>
          </a:r>
          <a:r>
            <a:rPr lang="en-US" sz="4100" kern="1200" dirty="0" err="1">
              <a:solidFill>
                <a:schemeClr val="bg1"/>
              </a:solidFill>
            </a:rPr>
            <a:t>cầu</a:t>
          </a:r>
          <a:r>
            <a:rPr lang="en-US" sz="4100" kern="1200" dirty="0">
              <a:solidFill>
                <a:schemeClr val="bg1"/>
              </a:solidFill>
            </a:rPr>
            <a:t> </a:t>
          </a:r>
          <a:r>
            <a:rPr lang="en-US" sz="4100" kern="1200" dirty="0" err="1">
              <a:solidFill>
                <a:schemeClr val="bg1"/>
              </a:solidFill>
            </a:rPr>
            <a:t>học</a:t>
          </a:r>
          <a:r>
            <a:rPr lang="en-US" sz="4100" kern="1200" dirty="0">
              <a:solidFill>
                <a:schemeClr val="bg1"/>
              </a:solidFill>
            </a:rPr>
            <a:t> </a:t>
          </a:r>
          <a:r>
            <a:rPr lang="en-US" sz="4100" kern="1200" dirty="0" err="1">
              <a:solidFill>
                <a:schemeClr val="bg1"/>
              </a:solidFill>
            </a:rPr>
            <a:t>tập</a:t>
          </a:r>
          <a:r>
            <a:rPr lang="en-US" sz="4100" kern="1200" dirty="0">
              <a:solidFill>
                <a:schemeClr val="bg1"/>
              </a:solidFill>
            </a:rPr>
            <a:t> </a:t>
          </a:r>
          <a:r>
            <a:rPr lang="en-US" sz="4100" kern="1200" dirty="0" err="1">
              <a:solidFill>
                <a:schemeClr val="bg1"/>
              </a:solidFill>
            </a:rPr>
            <a:t>của</a:t>
          </a:r>
          <a:r>
            <a:rPr lang="en-US" sz="4100" kern="1200" dirty="0">
              <a:solidFill>
                <a:schemeClr val="bg1"/>
              </a:solidFill>
            </a:rPr>
            <a:t> </a:t>
          </a:r>
          <a:r>
            <a:rPr lang="en-US" sz="4100" kern="1200" dirty="0" err="1">
              <a:solidFill>
                <a:schemeClr val="bg1"/>
              </a:solidFill>
            </a:rPr>
            <a:t>học</a:t>
          </a:r>
          <a:r>
            <a:rPr lang="en-US" sz="4100" kern="1200" dirty="0">
              <a:solidFill>
                <a:schemeClr val="bg1"/>
              </a:solidFill>
            </a:rPr>
            <a:t> </a:t>
          </a:r>
          <a:r>
            <a:rPr lang="en-US" sz="4100" kern="1200" dirty="0" err="1">
              <a:solidFill>
                <a:schemeClr val="bg1"/>
              </a:solidFill>
            </a:rPr>
            <a:t>sinh</a:t>
          </a:r>
          <a:endParaRPr lang="en-US" sz="4100" kern="1200" dirty="0">
            <a:solidFill>
              <a:schemeClr val="bg1"/>
            </a:solidFill>
          </a:endParaRPr>
        </a:p>
      </dsp:txBody>
      <dsp:txXfrm>
        <a:off x="10929152" y="0"/>
        <a:ext cx="4705469" cy="2468880"/>
      </dsp:txXfrm>
    </dsp:sp>
    <dsp:sp modelId="{735E331E-AF6C-47CA-A330-F38EC15E3DE9}">
      <dsp:nvSpPr>
        <dsp:cNvPr id="0" name=""/>
        <dsp:cNvSpPr/>
      </dsp:nvSpPr>
      <dsp:spPr>
        <a:xfrm>
          <a:off x="12973277" y="2777489"/>
          <a:ext cx="617220" cy="61722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3D867-9706-4F8F-90CD-05A6185C7A0C}">
      <dsp:nvSpPr>
        <dsp:cNvPr id="0" name=""/>
        <dsp:cNvSpPr/>
      </dsp:nvSpPr>
      <dsp:spPr>
        <a:xfrm>
          <a:off x="2959" y="406871"/>
          <a:ext cx="3074681" cy="1186826"/>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C9B441-FFCA-44D2-92FA-211DF162D296}">
      <dsp:nvSpPr>
        <dsp:cNvPr id="0" name=""/>
        <dsp:cNvSpPr/>
      </dsp:nvSpPr>
      <dsp:spPr>
        <a:xfrm>
          <a:off x="822874" y="703577"/>
          <a:ext cx="2596397" cy="118682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b="0" kern="1200" dirty="0" err="1"/>
            <a:t>Động</a:t>
          </a:r>
          <a:r>
            <a:rPr lang="en-US" sz="2800" b="0" kern="1200" dirty="0"/>
            <a:t> </a:t>
          </a:r>
          <a:r>
            <a:rPr lang="en-US" sz="2800" b="0" kern="1200" dirty="0" err="1"/>
            <a:t>từ</a:t>
          </a:r>
          <a:endParaRPr lang="en-US" sz="2800" b="0" kern="1200" dirty="0"/>
        </a:p>
      </dsp:txBody>
      <dsp:txXfrm>
        <a:off x="857635" y="738338"/>
        <a:ext cx="2526875" cy="1117304"/>
      </dsp:txXfrm>
    </dsp:sp>
    <dsp:sp modelId="{AF1F1D6E-3EFD-4019-83D3-700331C6778E}">
      <dsp:nvSpPr>
        <dsp:cNvPr id="0" name=""/>
        <dsp:cNvSpPr/>
      </dsp:nvSpPr>
      <dsp:spPr>
        <a:xfrm>
          <a:off x="3514928" y="406871"/>
          <a:ext cx="3074681" cy="1186826"/>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5A015-1ABC-447B-9FB3-E763B238F1EB}">
      <dsp:nvSpPr>
        <dsp:cNvPr id="0" name=""/>
        <dsp:cNvSpPr/>
      </dsp:nvSpPr>
      <dsp:spPr>
        <a:xfrm>
          <a:off x="4334843" y="703577"/>
          <a:ext cx="2596397" cy="118682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b="0" kern="1200" dirty="0" err="1"/>
            <a:t>Biến</a:t>
          </a:r>
          <a:r>
            <a:rPr lang="en-US" sz="2800" b="0" kern="1200" dirty="0"/>
            <a:t> </a:t>
          </a:r>
          <a:r>
            <a:rPr lang="en-US" sz="2800" b="0" kern="1200" dirty="0" err="1"/>
            <a:t>đối</a:t>
          </a:r>
          <a:r>
            <a:rPr lang="en-US" sz="2800" b="0" kern="1200" dirty="0"/>
            <a:t> </a:t>
          </a:r>
          <a:r>
            <a:rPr lang="en-US" sz="2800" b="0" kern="1200" dirty="0" err="1"/>
            <a:t>chậm</a:t>
          </a:r>
          <a:endParaRPr lang="en-US" sz="2800" b="0" kern="1200" dirty="0"/>
        </a:p>
      </dsp:txBody>
      <dsp:txXfrm>
        <a:off x="4369604" y="738338"/>
        <a:ext cx="2526875" cy="11173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EEF2F6-1787-463A-8051-805D415E0321}">
      <dsp:nvSpPr>
        <dsp:cNvPr id="0" name=""/>
        <dsp:cNvSpPr/>
      </dsp:nvSpPr>
      <dsp:spPr>
        <a:xfrm>
          <a:off x="1601227" y="5439"/>
          <a:ext cx="4427122" cy="26562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AI </a:t>
          </a:r>
          <a:r>
            <a:rPr lang="en-US" sz="4100" kern="1200" dirty="0" err="1"/>
            <a:t>hỗ</a:t>
          </a:r>
          <a:r>
            <a:rPr lang="en-US" sz="4100" kern="1200" dirty="0"/>
            <a:t> </a:t>
          </a:r>
          <a:r>
            <a:rPr lang="en-US" sz="4100" kern="1200" dirty="0" err="1"/>
            <a:t>trợ</a:t>
          </a:r>
          <a:r>
            <a:rPr lang="en-US" sz="4100" kern="1200" dirty="0"/>
            <a:t> </a:t>
          </a:r>
          <a:r>
            <a:rPr lang="en-US" sz="4100" b="1" i="1" kern="1200" dirty="0"/>
            <a:t>HS</a:t>
          </a:r>
          <a:br>
            <a:rPr lang="en-US" sz="4100" b="1" i="1" kern="1200" dirty="0"/>
          </a:br>
          <a:r>
            <a:rPr lang="en-US" sz="4100" b="1" i="1" kern="1200" dirty="0" err="1"/>
            <a:t>học</a:t>
          </a:r>
          <a:r>
            <a:rPr lang="en-US" sz="4100" b="1" i="1" kern="1200" dirty="0"/>
            <a:t> </a:t>
          </a:r>
          <a:r>
            <a:rPr lang="en-US" sz="4100" b="1" i="1" kern="1200" dirty="0" err="1"/>
            <a:t>tập</a:t>
          </a:r>
          <a:r>
            <a:rPr lang="en-US" sz="4100" b="1" i="1" kern="1200" dirty="0"/>
            <a:t> </a:t>
          </a:r>
          <a:br>
            <a:rPr lang="en-US" sz="4100" b="1" kern="1200" dirty="0"/>
          </a:br>
          <a:r>
            <a:rPr lang="en-US" sz="4100" kern="1200" dirty="0" err="1"/>
            <a:t>để</a:t>
          </a:r>
          <a:r>
            <a:rPr lang="en-US" sz="4100" kern="1200" dirty="0"/>
            <a:t> </a:t>
          </a:r>
          <a:r>
            <a:rPr lang="en-US" sz="4100" kern="1200" dirty="0" err="1"/>
            <a:t>đạt</a:t>
          </a:r>
          <a:r>
            <a:rPr lang="en-US" sz="4100" kern="1200" dirty="0"/>
            <a:t> đ</a:t>
          </a:r>
          <a:r>
            <a:rPr lang="vi-VN" sz="4100" kern="1200" dirty="0"/>
            <a:t>ư</a:t>
          </a:r>
          <a:r>
            <a:rPr lang="en-US" sz="4100" kern="1200" dirty="0" err="1"/>
            <a:t>ợc</a:t>
          </a:r>
          <a:r>
            <a:rPr lang="en-US" sz="4100" kern="1200" dirty="0"/>
            <a:t> </a:t>
          </a:r>
          <a:r>
            <a:rPr lang="en-US" sz="4100" kern="1200" dirty="0" err="1"/>
            <a:t>mục</a:t>
          </a:r>
          <a:r>
            <a:rPr lang="en-US" sz="4100" kern="1200" dirty="0"/>
            <a:t> </a:t>
          </a:r>
          <a:r>
            <a:rPr lang="en-US" sz="4100" kern="1200" dirty="0" err="1"/>
            <a:t>tiêu</a:t>
          </a:r>
          <a:r>
            <a:rPr lang="en-US" sz="4100" kern="1200" dirty="0"/>
            <a:t> </a:t>
          </a:r>
          <a:r>
            <a:rPr lang="en-US" sz="4100" kern="1200" dirty="0" err="1"/>
            <a:t>học</a:t>
          </a:r>
          <a:r>
            <a:rPr lang="en-US" sz="4100" kern="1200" dirty="0"/>
            <a:t> </a:t>
          </a:r>
          <a:r>
            <a:rPr lang="en-US" sz="4100" kern="1200" dirty="0" err="1"/>
            <a:t>tập</a:t>
          </a:r>
          <a:r>
            <a:rPr lang="en-US" sz="4100" kern="1200" dirty="0"/>
            <a:t>.</a:t>
          </a:r>
        </a:p>
      </dsp:txBody>
      <dsp:txXfrm>
        <a:off x="1601227" y="5439"/>
        <a:ext cx="4427122" cy="2656273"/>
      </dsp:txXfrm>
    </dsp:sp>
    <dsp:sp modelId="{4433A46F-6F30-4B6C-93F3-BBABEBCE8C88}">
      <dsp:nvSpPr>
        <dsp:cNvPr id="0" name=""/>
        <dsp:cNvSpPr/>
      </dsp:nvSpPr>
      <dsp:spPr>
        <a:xfrm>
          <a:off x="6471061" y="5439"/>
          <a:ext cx="4427122" cy="265627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rgbClr val="002060"/>
              </a:solidFill>
            </a:rPr>
            <a:t>AI </a:t>
          </a:r>
          <a:r>
            <a:rPr lang="en-US" sz="4100" kern="1200" dirty="0" err="1">
              <a:solidFill>
                <a:srgbClr val="002060"/>
              </a:solidFill>
            </a:rPr>
            <a:t>hỗ</a:t>
          </a:r>
          <a:r>
            <a:rPr lang="en-US" sz="4100" kern="1200" dirty="0">
              <a:solidFill>
                <a:srgbClr val="002060"/>
              </a:solidFill>
            </a:rPr>
            <a:t> </a:t>
          </a:r>
          <a:r>
            <a:rPr lang="en-US" sz="4100" kern="1200" dirty="0" err="1">
              <a:solidFill>
                <a:srgbClr val="002060"/>
              </a:solidFill>
            </a:rPr>
            <a:t>trợ</a:t>
          </a:r>
          <a:r>
            <a:rPr lang="en-US" sz="4100" b="1" kern="1200" dirty="0">
              <a:solidFill>
                <a:srgbClr val="002060"/>
              </a:solidFill>
            </a:rPr>
            <a:t> </a:t>
          </a:r>
          <a:r>
            <a:rPr lang="en-US" sz="4100" b="1" i="1" kern="1200" dirty="0">
              <a:solidFill>
                <a:srgbClr val="002060"/>
              </a:solidFill>
            </a:rPr>
            <a:t>HS </a:t>
          </a:r>
          <a:br>
            <a:rPr lang="en-US" sz="4100" b="1" i="1" kern="1200" dirty="0">
              <a:solidFill>
                <a:srgbClr val="002060"/>
              </a:solidFill>
            </a:rPr>
          </a:br>
          <a:r>
            <a:rPr lang="en-US" sz="4100" b="1" i="1" kern="1200" dirty="0" err="1">
              <a:solidFill>
                <a:srgbClr val="002060"/>
              </a:solidFill>
            </a:rPr>
            <a:t>thể</a:t>
          </a:r>
          <a:r>
            <a:rPr lang="en-US" sz="4100" b="1" i="1" kern="1200" dirty="0">
              <a:solidFill>
                <a:srgbClr val="002060"/>
              </a:solidFill>
            </a:rPr>
            <a:t> </a:t>
          </a:r>
          <a:r>
            <a:rPr lang="en-US" sz="4100" b="1" i="1" kern="1200" dirty="0" err="1">
              <a:solidFill>
                <a:srgbClr val="002060"/>
              </a:solidFill>
            </a:rPr>
            <a:t>hiện</a:t>
          </a:r>
          <a:r>
            <a:rPr lang="en-US" sz="4100" b="1" i="1" kern="1200" dirty="0">
              <a:solidFill>
                <a:srgbClr val="002060"/>
              </a:solidFill>
            </a:rPr>
            <a:t> </a:t>
          </a:r>
          <a:br>
            <a:rPr lang="en-US" sz="4100" b="1" kern="1200" dirty="0">
              <a:solidFill>
                <a:srgbClr val="002060"/>
              </a:solidFill>
            </a:rPr>
          </a:br>
          <a:r>
            <a:rPr lang="en-US" sz="4100" kern="1200" dirty="0">
              <a:solidFill>
                <a:srgbClr val="002060"/>
              </a:solidFill>
            </a:rPr>
            <a:t>đ</a:t>
          </a:r>
          <a:r>
            <a:rPr lang="vi-VN" sz="4100" kern="1200" dirty="0">
              <a:solidFill>
                <a:srgbClr val="002060"/>
              </a:solidFill>
            </a:rPr>
            <a:t>ư</a:t>
          </a:r>
          <a:r>
            <a:rPr lang="en-US" sz="4100" kern="1200" dirty="0" err="1">
              <a:solidFill>
                <a:srgbClr val="002060"/>
              </a:solidFill>
            </a:rPr>
            <a:t>ợc</a:t>
          </a:r>
          <a:r>
            <a:rPr lang="en-US" sz="4100" kern="1200" dirty="0">
              <a:solidFill>
                <a:srgbClr val="002060"/>
              </a:solidFill>
            </a:rPr>
            <a:t> </a:t>
          </a:r>
          <a:r>
            <a:rPr lang="en-US" sz="4100" kern="1200" dirty="0" err="1">
              <a:solidFill>
                <a:srgbClr val="002060"/>
              </a:solidFill>
            </a:rPr>
            <a:t>những</a:t>
          </a:r>
          <a:r>
            <a:rPr lang="en-US" sz="4100" kern="1200" dirty="0">
              <a:solidFill>
                <a:srgbClr val="002060"/>
              </a:solidFill>
            </a:rPr>
            <a:t> </a:t>
          </a:r>
          <a:r>
            <a:rPr lang="en-US" sz="4100" kern="1200" dirty="0" err="1">
              <a:solidFill>
                <a:srgbClr val="002060"/>
              </a:solidFill>
            </a:rPr>
            <a:t>gì</a:t>
          </a:r>
          <a:r>
            <a:rPr lang="en-US" sz="4100" kern="1200" dirty="0">
              <a:solidFill>
                <a:srgbClr val="002060"/>
              </a:solidFill>
            </a:rPr>
            <a:t> </a:t>
          </a:r>
          <a:r>
            <a:rPr lang="en-US" sz="4100" kern="1200" dirty="0" err="1">
              <a:solidFill>
                <a:srgbClr val="002060"/>
              </a:solidFill>
            </a:rPr>
            <a:t>đã</a:t>
          </a:r>
          <a:r>
            <a:rPr lang="en-US" sz="4100" kern="1200" dirty="0">
              <a:solidFill>
                <a:srgbClr val="002060"/>
              </a:solidFill>
            </a:rPr>
            <a:t> đ</a:t>
          </a:r>
          <a:r>
            <a:rPr lang="vi-VN" sz="4100" kern="1200" dirty="0">
              <a:solidFill>
                <a:srgbClr val="002060"/>
              </a:solidFill>
            </a:rPr>
            <a:t>ư</a:t>
          </a:r>
          <a:r>
            <a:rPr lang="en-US" sz="4100" kern="1200" dirty="0" err="1">
              <a:solidFill>
                <a:srgbClr val="002060"/>
              </a:solidFill>
            </a:rPr>
            <a:t>ợc</a:t>
          </a:r>
          <a:r>
            <a:rPr lang="en-US" sz="4100" kern="1200" dirty="0">
              <a:solidFill>
                <a:srgbClr val="002060"/>
              </a:solidFill>
            </a:rPr>
            <a:t> </a:t>
          </a:r>
          <a:r>
            <a:rPr lang="en-US" sz="4100" kern="1200" dirty="0" err="1">
              <a:solidFill>
                <a:srgbClr val="002060"/>
              </a:solidFill>
            </a:rPr>
            <a:t>học</a:t>
          </a:r>
          <a:r>
            <a:rPr lang="en-US" sz="4100" kern="1200" dirty="0">
              <a:solidFill>
                <a:srgbClr val="002060"/>
              </a:solidFill>
            </a:rPr>
            <a:t>.</a:t>
          </a:r>
        </a:p>
      </dsp:txBody>
      <dsp:txXfrm>
        <a:off x="6471061" y="5439"/>
        <a:ext cx="4427122" cy="2656273"/>
      </dsp:txXfrm>
    </dsp:sp>
    <dsp:sp modelId="{68BF1CB3-5CBB-4A77-AD39-50F4156F5EFF}">
      <dsp:nvSpPr>
        <dsp:cNvPr id="0" name=""/>
        <dsp:cNvSpPr/>
      </dsp:nvSpPr>
      <dsp:spPr>
        <a:xfrm>
          <a:off x="11340896" y="5439"/>
          <a:ext cx="4427122" cy="265627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AI </a:t>
          </a:r>
          <a:r>
            <a:rPr lang="en-US" sz="4100" kern="1200" dirty="0" err="1"/>
            <a:t>hỗ</a:t>
          </a:r>
          <a:r>
            <a:rPr lang="en-US" sz="4100" kern="1200" dirty="0"/>
            <a:t> </a:t>
          </a:r>
          <a:r>
            <a:rPr lang="en-US" sz="4100" kern="1200" dirty="0" err="1"/>
            <a:t>trợ</a:t>
          </a:r>
          <a:r>
            <a:rPr lang="en-US" sz="4100" kern="1200" dirty="0"/>
            <a:t> HS </a:t>
          </a:r>
          <a:br>
            <a:rPr lang="en-US" sz="4100" kern="1200" dirty="0"/>
          </a:br>
          <a:r>
            <a:rPr lang="en-US" sz="4100" b="1" i="1" kern="1200" dirty="0" err="1"/>
            <a:t>cộng</a:t>
          </a:r>
          <a:r>
            <a:rPr lang="en-US" sz="4100" b="1" i="1" kern="1200" dirty="0"/>
            <a:t> </a:t>
          </a:r>
          <a:r>
            <a:rPr lang="en-US" sz="4100" b="1" i="1" kern="1200" dirty="0" err="1"/>
            <a:t>tác</a:t>
          </a:r>
          <a:r>
            <a:rPr lang="en-US" sz="4100" b="1" i="1" kern="1200" dirty="0"/>
            <a:t> </a:t>
          </a:r>
          <a:br>
            <a:rPr lang="en-US" sz="4100" b="1" kern="1200" dirty="0"/>
          </a:br>
          <a:r>
            <a:rPr lang="en-US" sz="4100" kern="1200" dirty="0" err="1"/>
            <a:t>trong</a:t>
          </a:r>
          <a:r>
            <a:rPr lang="en-US" sz="4100" kern="1200" dirty="0"/>
            <a:t> </a:t>
          </a:r>
          <a:r>
            <a:rPr lang="en-US" sz="4100" kern="1200" dirty="0" err="1"/>
            <a:t>quá</a:t>
          </a:r>
          <a:r>
            <a:rPr lang="en-US" sz="4100" kern="1200" dirty="0"/>
            <a:t> </a:t>
          </a:r>
          <a:r>
            <a:rPr lang="en-US" sz="4100" kern="1200" dirty="0" err="1"/>
            <a:t>trình</a:t>
          </a:r>
          <a:r>
            <a:rPr lang="en-US" sz="4100" kern="1200" dirty="0"/>
            <a:t> </a:t>
          </a:r>
          <a:r>
            <a:rPr lang="en-US" sz="4100" kern="1200" dirty="0" err="1"/>
            <a:t>học</a:t>
          </a:r>
          <a:r>
            <a:rPr lang="en-US" sz="4100" kern="1200" dirty="0"/>
            <a:t>. </a:t>
          </a:r>
        </a:p>
      </dsp:txBody>
      <dsp:txXfrm>
        <a:off x="11340896" y="5439"/>
        <a:ext cx="4427122" cy="2656273"/>
      </dsp:txXfrm>
    </dsp:sp>
    <dsp:sp modelId="{3C13E51F-5923-42A5-9F32-ECE60023E964}">
      <dsp:nvSpPr>
        <dsp:cNvPr id="0" name=""/>
        <dsp:cNvSpPr/>
      </dsp:nvSpPr>
      <dsp:spPr>
        <a:xfrm>
          <a:off x="1601227" y="3104424"/>
          <a:ext cx="4427122" cy="265627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rgbClr val="002060"/>
              </a:solidFill>
            </a:rPr>
            <a:t>AI </a:t>
          </a:r>
          <a:r>
            <a:rPr lang="en-US" sz="4100" kern="1200" dirty="0" err="1">
              <a:solidFill>
                <a:srgbClr val="002060"/>
              </a:solidFill>
            </a:rPr>
            <a:t>hỗ</a:t>
          </a:r>
          <a:r>
            <a:rPr lang="en-US" sz="4100" kern="1200" dirty="0">
              <a:solidFill>
                <a:srgbClr val="002060"/>
              </a:solidFill>
            </a:rPr>
            <a:t> </a:t>
          </a:r>
          <a:r>
            <a:rPr lang="en-US" sz="4100" kern="1200" dirty="0" err="1">
              <a:solidFill>
                <a:srgbClr val="002060"/>
              </a:solidFill>
            </a:rPr>
            <a:t>trợ</a:t>
          </a:r>
          <a:r>
            <a:rPr lang="en-US" sz="4100" kern="1200" dirty="0">
              <a:solidFill>
                <a:srgbClr val="002060"/>
              </a:solidFill>
            </a:rPr>
            <a:t> GV</a:t>
          </a:r>
          <a:br>
            <a:rPr lang="en-US" sz="4100" kern="1200" dirty="0">
              <a:solidFill>
                <a:srgbClr val="002060"/>
              </a:solidFill>
            </a:rPr>
          </a:br>
          <a:r>
            <a:rPr lang="en-US" sz="4100" b="1" i="1" kern="1200" dirty="0" err="1">
              <a:solidFill>
                <a:srgbClr val="002060"/>
              </a:solidFill>
            </a:rPr>
            <a:t>đánh</a:t>
          </a:r>
          <a:r>
            <a:rPr lang="en-US" sz="4100" b="1" i="1" kern="1200" dirty="0">
              <a:solidFill>
                <a:srgbClr val="002060"/>
              </a:solidFill>
            </a:rPr>
            <a:t> </a:t>
          </a:r>
          <a:r>
            <a:rPr lang="en-US" sz="4100" b="1" i="1" kern="1200" dirty="0" err="1">
              <a:solidFill>
                <a:srgbClr val="002060"/>
              </a:solidFill>
            </a:rPr>
            <a:t>giá</a:t>
          </a:r>
          <a:r>
            <a:rPr lang="en-US" sz="4100" b="1" i="1" kern="1200" dirty="0">
              <a:solidFill>
                <a:srgbClr val="002060"/>
              </a:solidFill>
            </a:rPr>
            <a:t> </a:t>
          </a:r>
          <a:br>
            <a:rPr lang="en-US" sz="4100" b="1" kern="1200" dirty="0">
              <a:solidFill>
                <a:srgbClr val="002060"/>
              </a:solidFill>
            </a:rPr>
          </a:br>
          <a:r>
            <a:rPr lang="en-US" sz="4100" kern="1200" dirty="0">
              <a:solidFill>
                <a:srgbClr val="002060"/>
              </a:solidFill>
            </a:rPr>
            <a:t>đ</a:t>
          </a:r>
          <a:r>
            <a:rPr lang="vi-VN" sz="4100" kern="1200" dirty="0">
              <a:solidFill>
                <a:srgbClr val="002060"/>
              </a:solidFill>
            </a:rPr>
            <a:t>ư</a:t>
          </a:r>
          <a:r>
            <a:rPr lang="en-US" sz="4100" kern="1200" dirty="0" err="1">
              <a:solidFill>
                <a:srgbClr val="002060"/>
              </a:solidFill>
            </a:rPr>
            <a:t>ợc</a:t>
          </a:r>
          <a:r>
            <a:rPr lang="en-US" sz="4100" kern="1200" dirty="0">
              <a:solidFill>
                <a:srgbClr val="002060"/>
              </a:solidFill>
            </a:rPr>
            <a:t> </a:t>
          </a:r>
          <a:r>
            <a:rPr lang="en-US" sz="4100" kern="1200" dirty="0" err="1">
              <a:solidFill>
                <a:srgbClr val="002060"/>
              </a:solidFill>
            </a:rPr>
            <a:t>năng</a:t>
          </a:r>
          <a:r>
            <a:rPr lang="en-US" sz="4100" kern="1200" dirty="0">
              <a:solidFill>
                <a:srgbClr val="002060"/>
              </a:solidFill>
            </a:rPr>
            <a:t> </a:t>
          </a:r>
          <a:r>
            <a:rPr lang="en-US" sz="4100" kern="1200" dirty="0" err="1">
              <a:solidFill>
                <a:srgbClr val="002060"/>
              </a:solidFill>
            </a:rPr>
            <a:t>lực</a:t>
          </a:r>
          <a:r>
            <a:rPr lang="en-US" sz="4100" kern="1200" dirty="0">
              <a:solidFill>
                <a:srgbClr val="002060"/>
              </a:solidFill>
            </a:rPr>
            <a:t> </a:t>
          </a:r>
          <a:r>
            <a:rPr lang="en-US" sz="4100" kern="1200" dirty="0" err="1">
              <a:solidFill>
                <a:srgbClr val="002060"/>
              </a:solidFill>
            </a:rPr>
            <a:t>của</a:t>
          </a:r>
          <a:r>
            <a:rPr lang="en-US" sz="4100" kern="1200" dirty="0">
              <a:solidFill>
                <a:srgbClr val="002060"/>
              </a:solidFill>
            </a:rPr>
            <a:t> </a:t>
          </a:r>
          <a:r>
            <a:rPr lang="en-US" sz="4100" kern="1200" dirty="0" err="1">
              <a:solidFill>
                <a:srgbClr val="002060"/>
              </a:solidFill>
            </a:rPr>
            <a:t>học</a:t>
          </a:r>
          <a:r>
            <a:rPr lang="en-US" sz="4100" kern="1200" dirty="0">
              <a:solidFill>
                <a:srgbClr val="002060"/>
              </a:solidFill>
            </a:rPr>
            <a:t> </a:t>
          </a:r>
          <a:r>
            <a:rPr lang="en-US" sz="4100" kern="1200" dirty="0" err="1">
              <a:solidFill>
                <a:srgbClr val="002060"/>
              </a:solidFill>
            </a:rPr>
            <a:t>sinh</a:t>
          </a:r>
          <a:r>
            <a:rPr lang="en-US" sz="4100" kern="1200" dirty="0">
              <a:solidFill>
                <a:srgbClr val="002060"/>
              </a:solidFill>
            </a:rPr>
            <a:t>.</a:t>
          </a:r>
        </a:p>
      </dsp:txBody>
      <dsp:txXfrm>
        <a:off x="1601227" y="3104424"/>
        <a:ext cx="4427122" cy="2656273"/>
      </dsp:txXfrm>
    </dsp:sp>
    <dsp:sp modelId="{738681A7-24D3-4710-9345-A42627BEA9FA}">
      <dsp:nvSpPr>
        <dsp:cNvPr id="0" name=""/>
        <dsp:cNvSpPr/>
      </dsp:nvSpPr>
      <dsp:spPr>
        <a:xfrm>
          <a:off x="6471061" y="3104424"/>
          <a:ext cx="4427122" cy="265627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AI </a:t>
          </a:r>
          <a:r>
            <a:rPr lang="en-US" sz="4100" kern="1200" dirty="0" err="1"/>
            <a:t>hỗ</a:t>
          </a:r>
          <a:r>
            <a:rPr lang="en-US" sz="4100" kern="1200" dirty="0"/>
            <a:t> </a:t>
          </a:r>
          <a:r>
            <a:rPr lang="en-US" sz="4100" kern="1200" dirty="0" err="1"/>
            <a:t>trợ</a:t>
          </a:r>
          <a:r>
            <a:rPr lang="en-US" sz="4100" kern="1200" dirty="0"/>
            <a:t> GV </a:t>
          </a:r>
          <a:br>
            <a:rPr lang="en-US" sz="4100" kern="1200" dirty="0"/>
          </a:br>
          <a:r>
            <a:rPr lang="en-US" sz="4100" b="1" i="1" kern="1200" dirty="0" err="1"/>
            <a:t>quản</a:t>
          </a:r>
          <a:r>
            <a:rPr lang="en-US" sz="4100" b="1" i="1" kern="1200" dirty="0"/>
            <a:t> </a:t>
          </a:r>
          <a:r>
            <a:rPr lang="en-US" sz="4100" b="1" i="1" kern="1200" dirty="0" err="1"/>
            <a:t>lý</a:t>
          </a:r>
          <a:br>
            <a:rPr lang="en-US" sz="4100" b="1" kern="1200" dirty="0"/>
          </a:br>
          <a:r>
            <a:rPr lang="en-US" sz="4100" kern="1200" dirty="0" err="1"/>
            <a:t>lớp</a:t>
          </a:r>
          <a:r>
            <a:rPr lang="en-US" sz="4100" kern="1200" dirty="0"/>
            <a:t> </a:t>
          </a:r>
          <a:r>
            <a:rPr lang="en-US" sz="4100" kern="1200" dirty="0" err="1"/>
            <a:t>học</a:t>
          </a:r>
          <a:endParaRPr lang="en-US" sz="4100" kern="1200" dirty="0"/>
        </a:p>
      </dsp:txBody>
      <dsp:txXfrm>
        <a:off x="6471061" y="3104424"/>
        <a:ext cx="4427122" cy="2656273"/>
      </dsp:txXfrm>
    </dsp:sp>
    <dsp:sp modelId="{B7B27FFB-58DE-4F6C-B984-5C26C9BCA021}">
      <dsp:nvSpPr>
        <dsp:cNvPr id="0" name=""/>
        <dsp:cNvSpPr/>
      </dsp:nvSpPr>
      <dsp:spPr>
        <a:xfrm>
          <a:off x="11340896" y="3104424"/>
          <a:ext cx="4427122" cy="26562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AI </a:t>
          </a:r>
          <a:r>
            <a:rPr lang="en-US" sz="4100" kern="1200" dirty="0" err="1"/>
            <a:t>hỗ</a:t>
          </a:r>
          <a:r>
            <a:rPr lang="en-US" sz="4100" kern="1200" dirty="0"/>
            <a:t> </a:t>
          </a:r>
          <a:r>
            <a:rPr lang="en-US" sz="4100" kern="1200" dirty="0" err="1"/>
            <a:t>trợ</a:t>
          </a:r>
          <a:r>
            <a:rPr lang="en-US" sz="4100" kern="1200" dirty="0"/>
            <a:t> GV </a:t>
          </a:r>
          <a:r>
            <a:rPr lang="en-US" sz="4100" b="1" i="1" kern="1200" dirty="0" err="1"/>
            <a:t>soạn</a:t>
          </a:r>
          <a:r>
            <a:rPr lang="en-US" sz="4100" b="1" i="1" kern="1200" dirty="0"/>
            <a:t> </a:t>
          </a:r>
          <a:r>
            <a:rPr lang="en-US" sz="4100" b="1" i="1" kern="1200" dirty="0" err="1"/>
            <a:t>giảng</a:t>
          </a:r>
          <a:endParaRPr lang="en-US" sz="4100" b="1" i="1" kern="1200" dirty="0"/>
        </a:p>
      </dsp:txBody>
      <dsp:txXfrm>
        <a:off x="11340896" y="3104424"/>
        <a:ext cx="4427122" cy="26562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B0DBD-DCF9-4F21-B3E5-86BCBA556059}">
      <dsp:nvSpPr>
        <dsp:cNvPr id="0" name=""/>
        <dsp:cNvSpPr/>
      </dsp:nvSpPr>
      <dsp:spPr>
        <a:xfrm>
          <a:off x="2900" y="517951"/>
          <a:ext cx="3013248" cy="1163114"/>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643F67-2AB7-428A-AC64-189D61FAEC99}">
      <dsp:nvSpPr>
        <dsp:cNvPr id="0" name=""/>
        <dsp:cNvSpPr/>
      </dsp:nvSpPr>
      <dsp:spPr>
        <a:xfrm>
          <a:off x="806433" y="712470"/>
          <a:ext cx="2544521" cy="116311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b="0" kern="1200" dirty="0" err="1"/>
            <a:t>Danh</a:t>
          </a:r>
          <a:r>
            <a:rPr lang="en-US" sz="2600" b="0" kern="1200" dirty="0"/>
            <a:t> </a:t>
          </a:r>
          <a:r>
            <a:rPr lang="en-US" sz="2600" b="0" kern="1200" dirty="0" err="1"/>
            <a:t>từ</a:t>
          </a:r>
          <a:endParaRPr lang="en-US" sz="2600" b="0" kern="1200" dirty="0"/>
        </a:p>
      </dsp:txBody>
      <dsp:txXfrm>
        <a:off x="840499" y="746536"/>
        <a:ext cx="2476389" cy="1094982"/>
      </dsp:txXfrm>
    </dsp:sp>
    <dsp:sp modelId="{350CB6FA-C317-407A-A519-36B3A21157DB}">
      <dsp:nvSpPr>
        <dsp:cNvPr id="0" name=""/>
        <dsp:cNvSpPr/>
      </dsp:nvSpPr>
      <dsp:spPr>
        <a:xfrm>
          <a:off x="3444699" y="421691"/>
          <a:ext cx="3013248" cy="1163114"/>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805922-3A7D-4490-A144-8282DF82976A}">
      <dsp:nvSpPr>
        <dsp:cNvPr id="0" name=""/>
        <dsp:cNvSpPr/>
      </dsp:nvSpPr>
      <dsp:spPr>
        <a:xfrm>
          <a:off x="4248232" y="712470"/>
          <a:ext cx="2544521" cy="116311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b="0" kern="1200" dirty="0" err="1"/>
            <a:t>Thay</a:t>
          </a:r>
          <a:r>
            <a:rPr lang="en-US" sz="2600" b="0" kern="1200" dirty="0"/>
            <a:t> </a:t>
          </a:r>
          <a:r>
            <a:rPr lang="en-US" sz="2600" b="0" kern="1200" dirty="0" err="1"/>
            <a:t>đổi</a:t>
          </a:r>
          <a:r>
            <a:rPr lang="en-US" sz="2600" b="0" kern="1200" dirty="0"/>
            <a:t> </a:t>
          </a:r>
          <a:r>
            <a:rPr lang="en-US" sz="2600" b="0" kern="1200" dirty="0" err="1"/>
            <a:t>nhanh</a:t>
          </a:r>
          <a:endParaRPr lang="en-US" sz="2600" b="0" kern="1200" dirty="0"/>
        </a:p>
      </dsp:txBody>
      <dsp:txXfrm>
        <a:off x="4282298" y="746536"/>
        <a:ext cx="2476389" cy="10949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3D867-9706-4F8F-90CD-05A6185C7A0C}">
      <dsp:nvSpPr>
        <dsp:cNvPr id="0" name=""/>
        <dsp:cNvSpPr/>
      </dsp:nvSpPr>
      <dsp:spPr>
        <a:xfrm>
          <a:off x="5099" y="559285"/>
          <a:ext cx="5298526" cy="2045231"/>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C9B441-FFCA-44D2-92FA-211DF162D296}">
      <dsp:nvSpPr>
        <dsp:cNvPr id="0" name=""/>
        <dsp:cNvSpPr/>
      </dsp:nvSpPr>
      <dsp:spPr>
        <a:xfrm>
          <a:off x="1418040" y="1070593"/>
          <a:ext cx="4474311" cy="204523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8488" tIns="348488" rIns="348488" bIns="348488" numCol="1" spcCol="1270" anchor="ctr" anchorCtr="0">
          <a:noAutofit/>
        </a:bodyPr>
        <a:lstStyle/>
        <a:p>
          <a:pPr marL="0" lvl="0" indent="0" algn="ctr" defTabSz="2178050">
            <a:lnSpc>
              <a:spcPct val="90000"/>
            </a:lnSpc>
            <a:spcBef>
              <a:spcPct val="0"/>
            </a:spcBef>
            <a:spcAft>
              <a:spcPct val="35000"/>
            </a:spcAft>
            <a:buNone/>
          </a:pPr>
          <a:r>
            <a:rPr lang="en-US" sz="4900" b="0" kern="1200" dirty="0" err="1"/>
            <a:t>Động</a:t>
          </a:r>
          <a:r>
            <a:rPr lang="en-US" sz="4900" b="0" kern="1200" dirty="0"/>
            <a:t> </a:t>
          </a:r>
          <a:r>
            <a:rPr lang="en-US" sz="4900" b="0" kern="1200" dirty="0" err="1"/>
            <a:t>từ</a:t>
          </a:r>
          <a:endParaRPr lang="en-US" sz="4900" b="0" kern="1200" dirty="0"/>
        </a:p>
      </dsp:txBody>
      <dsp:txXfrm>
        <a:off x="1477943" y="1130496"/>
        <a:ext cx="4354505" cy="1925425"/>
      </dsp:txXfrm>
    </dsp:sp>
    <dsp:sp modelId="{AF1F1D6E-3EFD-4019-83D3-700331C6778E}">
      <dsp:nvSpPr>
        <dsp:cNvPr id="0" name=""/>
        <dsp:cNvSpPr/>
      </dsp:nvSpPr>
      <dsp:spPr>
        <a:xfrm>
          <a:off x="6057194" y="559285"/>
          <a:ext cx="5298526" cy="2045231"/>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5A015-1ABC-447B-9FB3-E763B238F1EB}">
      <dsp:nvSpPr>
        <dsp:cNvPr id="0" name=""/>
        <dsp:cNvSpPr/>
      </dsp:nvSpPr>
      <dsp:spPr>
        <a:xfrm>
          <a:off x="7470134" y="1070593"/>
          <a:ext cx="4474311" cy="204523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8488" tIns="348488" rIns="348488" bIns="348488" numCol="1" spcCol="1270" anchor="ctr" anchorCtr="0">
          <a:noAutofit/>
        </a:bodyPr>
        <a:lstStyle/>
        <a:p>
          <a:pPr marL="0" lvl="0" indent="0" algn="ctr" defTabSz="2178050">
            <a:lnSpc>
              <a:spcPct val="90000"/>
            </a:lnSpc>
            <a:spcBef>
              <a:spcPct val="0"/>
            </a:spcBef>
            <a:spcAft>
              <a:spcPct val="35000"/>
            </a:spcAft>
            <a:buNone/>
          </a:pPr>
          <a:r>
            <a:rPr lang="en-US" sz="4900" b="0" kern="1200" dirty="0" err="1"/>
            <a:t>Biến</a:t>
          </a:r>
          <a:r>
            <a:rPr lang="en-US" sz="4900" b="0" kern="1200" dirty="0"/>
            <a:t> </a:t>
          </a:r>
          <a:r>
            <a:rPr lang="en-US" sz="4900" b="0" kern="1200" dirty="0" err="1"/>
            <a:t>đổi</a:t>
          </a:r>
          <a:r>
            <a:rPr lang="en-US" sz="4900" b="0" kern="1200" dirty="0"/>
            <a:t> </a:t>
          </a:r>
          <a:r>
            <a:rPr lang="en-US" sz="4900" b="0" kern="1200" dirty="0" err="1"/>
            <a:t>chậm</a:t>
          </a:r>
          <a:endParaRPr lang="en-US" sz="4900" b="0" kern="1200" dirty="0"/>
        </a:p>
      </dsp:txBody>
      <dsp:txXfrm>
        <a:off x="7530037" y="1130496"/>
        <a:ext cx="4354505" cy="19254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B0DBD-DCF9-4F21-B3E5-86BCBA556059}">
      <dsp:nvSpPr>
        <dsp:cNvPr id="0" name=""/>
        <dsp:cNvSpPr/>
      </dsp:nvSpPr>
      <dsp:spPr>
        <a:xfrm>
          <a:off x="4845" y="783838"/>
          <a:ext cx="5034368" cy="1943266"/>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643F67-2AB7-428A-AC64-189D61FAEC99}">
      <dsp:nvSpPr>
        <dsp:cNvPr id="0" name=""/>
        <dsp:cNvSpPr/>
      </dsp:nvSpPr>
      <dsp:spPr>
        <a:xfrm>
          <a:off x="1347343" y="1108830"/>
          <a:ext cx="4251244" cy="194326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0" kern="1200" dirty="0"/>
            <a:t>Danh </a:t>
          </a:r>
          <a:r>
            <a:rPr lang="en-US" sz="4400" b="0" kern="1200" dirty="0" err="1"/>
            <a:t>từ</a:t>
          </a:r>
          <a:endParaRPr lang="en-US" sz="4400" b="0" kern="1200" dirty="0"/>
        </a:p>
      </dsp:txBody>
      <dsp:txXfrm>
        <a:off x="1404259" y="1165746"/>
        <a:ext cx="4137412" cy="1829434"/>
      </dsp:txXfrm>
    </dsp:sp>
    <dsp:sp modelId="{350CB6FA-C317-407A-A519-36B3A21157DB}">
      <dsp:nvSpPr>
        <dsp:cNvPr id="0" name=""/>
        <dsp:cNvSpPr/>
      </dsp:nvSpPr>
      <dsp:spPr>
        <a:xfrm>
          <a:off x="5755212" y="623013"/>
          <a:ext cx="5034368" cy="1943266"/>
        </a:xfrm>
        <a:prstGeom prst="chevron">
          <a:avLst>
            <a:gd name="adj" fmla="val 4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805922-3A7D-4490-A144-8282DF82976A}">
      <dsp:nvSpPr>
        <dsp:cNvPr id="0" name=""/>
        <dsp:cNvSpPr/>
      </dsp:nvSpPr>
      <dsp:spPr>
        <a:xfrm>
          <a:off x="7097710" y="1108830"/>
          <a:ext cx="4251244" cy="194326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0" kern="1200" dirty="0" err="1"/>
            <a:t>Biến</a:t>
          </a:r>
          <a:r>
            <a:rPr lang="en-US" sz="4400" b="0" kern="1200" dirty="0"/>
            <a:t> </a:t>
          </a:r>
          <a:r>
            <a:rPr lang="en-US" sz="4400" b="0" kern="1200" dirty="0" err="1"/>
            <a:t>đổi</a:t>
          </a:r>
          <a:r>
            <a:rPr lang="en-US" sz="4400" b="0" kern="1200" dirty="0"/>
            <a:t> </a:t>
          </a:r>
          <a:r>
            <a:rPr lang="en-US" sz="4400" b="0" kern="1200" dirty="0" err="1"/>
            <a:t>nhanh</a:t>
          </a:r>
          <a:endParaRPr lang="en-US" sz="4400" b="0" kern="1200" dirty="0"/>
        </a:p>
      </dsp:txBody>
      <dsp:txXfrm>
        <a:off x="7154626" y="1165746"/>
        <a:ext cx="4137412" cy="18294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D8CB-FA75-40CD-B459-F780D1B3C30B}">
      <dsp:nvSpPr>
        <dsp:cNvPr id="0" name=""/>
        <dsp:cNvSpPr/>
      </dsp:nvSpPr>
      <dsp:spPr>
        <a:xfrm>
          <a:off x="8202911" y="1250126"/>
          <a:ext cx="3311553" cy="331216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D67F8E6-F6D2-4832-A334-CE5002C13CAB}">
      <dsp:nvSpPr>
        <dsp:cNvPr id="0" name=""/>
        <dsp:cNvSpPr/>
      </dsp:nvSpPr>
      <dsp:spPr>
        <a:xfrm>
          <a:off x="8312865" y="1360551"/>
          <a:ext cx="3091645" cy="309131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en-US" sz="4900" b="1" kern="1200" dirty="0" err="1">
              <a:solidFill>
                <a:srgbClr val="0070C0"/>
              </a:solidFill>
            </a:rPr>
            <a:t>Sản</a:t>
          </a:r>
          <a:r>
            <a:rPr lang="en-US" sz="4900" b="1" kern="1200" dirty="0">
              <a:solidFill>
                <a:srgbClr val="0070C0"/>
              </a:solidFill>
            </a:rPr>
            <a:t> </a:t>
          </a:r>
          <a:r>
            <a:rPr lang="en-US" sz="4900" b="1" kern="1200" dirty="0" err="1">
              <a:solidFill>
                <a:srgbClr val="0070C0"/>
              </a:solidFill>
            </a:rPr>
            <a:t>phẩm</a:t>
          </a:r>
          <a:r>
            <a:rPr lang="en-US" sz="4900" b="1" kern="1200" dirty="0">
              <a:solidFill>
                <a:srgbClr val="0070C0"/>
              </a:solidFill>
            </a:rPr>
            <a:t> </a:t>
          </a:r>
          <a:r>
            <a:rPr lang="en-US" sz="4900" b="1" kern="1200" dirty="0" err="1">
              <a:solidFill>
                <a:srgbClr val="0070C0"/>
              </a:solidFill>
            </a:rPr>
            <a:t>đầu</a:t>
          </a:r>
          <a:r>
            <a:rPr lang="en-US" sz="4900" b="1" kern="1200" dirty="0">
              <a:solidFill>
                <a:srgbClr val="0070C0"/>
              </a:solidFill>
            </a:rPr>
            <a:t> </a:t>
          </a:r>
          <a:r>
            <a:rPr lang="en-US" sz="4900" b="1" kern="1200" dirty="0" err="1">
              <a:solidFill>
                <a:srgbClr val="0070C0"/>
              </a:solidFill>
            </a:rPr>
            <a:t>ra</a:t>
          </a:r>
          <a:endParaRPr lang="en-US" sz="4900" b="1" kern="1200" dirty="0">
            <a:solidFill>
              <a:srgbClr val="0070C0"/>
            </a:solidFill>
          </a:endParaRPr>
        </a:p>
      </dsp:txBody>
      <dsp:txXfrm>
        <a:off x="8754836" y="1802250"/>
        <a:ext cx="2207702" cy="2207917"/>
      </dsp:txXfrm>
    </dsp:sp>
    <dsp:sp modelId="{346A6E21-0F01-46E4-8F48-A8EF14948311}">
      <dsp:nvSpPr>
        <dsp:cNvPr id="0" name=""/>
        <dsp:cNvSpPr/>
      </dsp:nvSpPr>
      <dsp:spPr>
        <a:xfrm rot="2700000">
          <a:off x="4784313" y="1254130"/>
          <a:ext cx="3303577" cy="330357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AAFC812-2722-4448-9D82-B246034A0E4C}">
      <dsp:nvSpPr>
        <dsp:cNvPr id="0" name=""/>
        <dsp:cNvSpPr/>
      </dsp:nvSpPr>
      <dsp:spPr>
        <a:xfrm>
          <a:off x="4890279" y="1360551"/>
          <a:ext cx="3091645" cy="309131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en-US" sz="4900" kern="1200" dirty="0"/>
            <a:t>AI </a:t>
          </a:r>
          <a:r>
            <a:rPr lang="en-US" sz="4900" kern="1200" dirty="0" err="1"/>
            <a:t>xử</a:t>
          </a:r>
          <a:r>
            <a:rPr lang="en-US" sz="4900" kern="1200" dirty="0"/>
            <a:t> </a:t>
          </a:r>
          <a:r>
            <a:rPr lang="en-US" sz="4900" kern="1200" dirty="0" err="1"/>
            <a:t>lý</a:t>
          </a:r>
          <a:r>
            <a:rPr lang="en-US" sz="4900" kern="1200" dirty="0"/>
            <a:t> </a:t>
          </a:r>
          <a:r>
            <a:rPr lang="en-US" sz="4900" kern="1200" dirty="0" err="1"/>
            <a:t>thông</a:t>
          </a:r>
          <a:r>
            <a:rPr lang="en-US" sz="4900" kern="1200" dirty="0"/>
            <a:t> tin </a:t>
          </a:r>
        </a:p>
      </dsp:txBody>
      <dsp:txXfrm>
        <a:off x="5332251" y="1802250"/>
        <a:ext cx="2207702" cy="2207917"/>
      </dsp:txXfrm>
    </dsp:sp>
    <dsp:sp modelId="{C4714967-EE8D-4263-A4D8-47496A259D37}">
      <dsp:nvSpPr>
        <dsp:cNvPr id="0" name=""/>
        <dsp:cNvSpPr/>
      </dsp:nvSpPr>
      <dsp:spPr>
        <a:xfrm rot="2700000">
          <a:off x="1361728" y="1254130"/>
          <a:ext cx="3303577" cy="330357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10DDFE8-C438-4272-A3D6-67A867DFFE46}">
      <dsp:nvSpPr>
        <dsp:cNvPr id="0" name=""/>
        <dsp:cNvSpPr/>
      </dsp:nvSpPr>
      <dsp:spPr>
        <a:xfrm>
          <a:off x="1467694" y="1360551"/>
          <a:ext cx="3091645" cy="309131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en-US" sz="4900" b="1" kern="1200" dirty="0" err="1">
              <a:solidFill>
                <a:srgbClr val="0070C0"/>
              </a:solidFill>
            </a:rPr>
            <a:t>Dữ</a:t>
          </a:r>
          <a:r>
            <a:rPr lang="en-US" sz="4900" b="1" kern="1200" dirty="0">
              <a:solidFill>
                <a:srgbClr val="0070C0"/>
              </a:solidFill>
            </a:rPr>
            <a:t> </a:t>
          </a:r>
          <a:r>
            <a:rPr lang="en-US" sz="4900" b="1" kern="1200" dirty="0" err="1">
              <a:solidFill>
                <a:srgbClr val="0070C0"/>
              </a:solidFill>
            </a:rPr>
            <a:t>liệu</a:t>
          </a:r>
          <a:r>
            <a:rPr lang="en-US" sz="4900" b="1" kern="1200" dirty="0">
              <a:solidFill>
                <a:srgbClr val="0070C0"/>
              </a:solidFill>
            </a:rPr>
            <a:t> </a:t>
          </a:r>
          <a:r>
            <a:rPr lang="en-US" sz="4900" b="1" kern="1200" dirty="0" err="1">
              <a:solidFill>
                <a:srgbClr val="0070C0"/>
              </a:solidFill>
            </a:rPr>
            <a:t>đầu</a:t>
          </a:r>
          <a:r>
            <a:rPr lang="en-US" sz="4900" b="1" kern="1200" dirty="0">
              <a:solidFill>
                <a:srgbClr val="0070C0"/>
              </a:solidFill>
            </a:rPr>
            <a:t> </a:t>
          </a:r>
          <a:r>
            <a:rPr lang="en-US" sz="4900" b="1" kern="1200" dirty="0" err="1">
              <a:solidFill>
                <a:srgbClr val="0070C0"/>
              </a:solidFill>
            </a:rPr>
            <a:t>vào</a:t>
          </a:r>
          <a:r>
            <a:rPr lang="en-US" sz="4900" b="1" kern="1200" dirty="0">
              <a:solidFill>
                <a:srgbClr val="0070C0"/>
              </a:solidFill>
            </a:rPr>
            <a:t> </a:t>
          </a:r>
        </a:p>
      </dsp:txBody>
      <dsp:txXfrm>
        <a:off x="1909665" y="1802250"/>
        <a:ext cx="2207702" cy="22079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D8CB-FA75-40CD-B459-F780D1B3C30B}">
      <dsp:nvSpPr>
        <dsp:cNvPr id="0" name=""/>
        <dsp:cNvSpPr/>
      </dsp:nvSpPr>
      <dsp:spPr>
        <a:xfrm>
          <a:off x="6671738" y="988625"/>
          <a:ext cx="2618845" cy="2619329"/>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D67F8E6-F6D2-4832-A334-CE5002C13CAB}">
      <dsp:nvSpPr>
        <dsp:cNvPr id="0" name=""/>
        <dsp:cNvSpPr/>
      </dsp:nvSpPr>
      <dsp:spPr>
        <a:xfrm>
          <a:off x="6758692"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Sản</a:t>
          </a:r>
          <a:r>
            <a:rPr lang="en-US" sz="3900" b="1" kern="1200" dirty="0">
              <a:solidFill>
                <a:srgbClr val="0070C0"/>
              </a:solidFill>
            </a:rPr>
            <a:t> </a:t>
          </a:r>
          <a:r>
            <a:rPr lang="en-US" sz="3900" b="1" kern="1200" dirty="0" err="1">
              <a:solidFill>
                <a:srgbClr val="0070C0"/>
              </a:solidFill>
            </a:rPr>
            <a:t>phẩm</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ra</a:t>
          </a:r>
          <a:endParaRPr lang="en-US" sz="3900" b="1" kern="1200" dirty="0">
            <a:solidFill>
              <a:srgbClr val="0070C0"/>
            </a:solidFill>
          </a:endParaRPr>
        </a:p>
      </dsp:txBody>
      <dsp:txXfrm>
        <a:off x="7108212" y="1425257"/>
        <a:ext cx="1745896" cy="1746066"/>
      </dsp:txXfrm>
    </dsp:sp>
    <dsp:sp modelId="{346A6E21-0F01-46E4-8F48-A8EF14948311}">
      <dsp:nvSpPr>
        <dsp:cNvPr id="0" name=""/>
        <dsp:cNvSpPr/>
      </dsp:nvSpPr>
      <dsp:spPr>
        <a:xfrm rot="2700000">
          <a:off x="3968240"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AAFC812-2722-4448-9D82-B246034A0E4C}">
      <dsp:nvSpPr>
        <dsp:cNvPr id="0" name=""/>
        <dsp:cNvSpPr/>
      </dsp:nvSpPr>
      <dsp:spPr>
        <a:xfrm>
          <a:off x="4052040"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AI </a:t>
          </a:r>
          <a:r>
            <a:rPr lang="en-US" sz="3900" kern="1200" dirty="0" err="1"/>
            <a:t>xử</a:t>
          </a:r>
          <a:r>
            <a:rPr lang="en-US" sz="3900" kern="1200" dirty="0"/>
            <a:t> </a:t>
          </a:r>
          <a:r>
            <a:rPr lang="en-US" sz="3900" kern="1200" dirty="0" err="1"/>
            <a:t>lý</a:t>
          </a:r>
          <a:r>
            <a:rPr lang="en-US" sz="3900" kern="1200" dirty="0"/>
            <a:t> </a:t>
          </a:r>
          <a:r>
            <a:rPr lang="en-US" sz="3900" kern="1200" dirty="0" err="1"/>
            <a:t>thông</a:t>
          </a:r>
          <a:r>
            <a:rPr lang="en-US" sz="3900" kern="1200" dirty="0"/>
            <a:t> tin </a:t>
          </a:r>
        </a:p>
      </dsp:txBody>
      <dsp:txXfrm>
        <a:off x="4401561" y="1425257"/>
        <a:ext cx="1745896" cy="1746066"/>
      </dsp:txXfrm>
    </dsp:sp>
    <dsp:sp modelId="{C4714967-EE8D-4263-A4D8-47496A259D37}">
      <dsp:nvSpPr>
        <dsp:cNvPr id="0" name=""/>
        <dsp:cNvSpPr/>
      </dsp:nvSpPr>
      <dsp:spPr>
        <a:xfrm rot="2700000">
          <a:off x="1261589"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10DDFE8-C438-4272-A3D6-67A867DFFE46}">
      <dsp:nvSpPr>
        <dsp:cNvPr id="0" name=""/>
        <dsp:cNvSpPr/>
      </dsp:nvSpPr>
      <dsp:spPr>
        <a:xfrm>
          <a:off x="1345389"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Dữ</a:t>
          </a:r>
          <a:r>
            <a:rPr lang="en-US" sz="3900" b="1" kern="1200" dirty="0">
              <a:solidFill>
                <a:srgbClr val="0070C0"/>
              </a:solidFill>
            </a:rPr>
            <a:t> </a:t>
          </a:r>
          <a:r>
            <a:rPr lang="en-US" sz="3900" b="1" kern="1200" dirty="0" err="1">
              <a:solidFill>
                <a:srgbClr val="0070C0"/>
              </a:solidFill>
            </a:rPr>
            <a:t>liệu</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vào</a:t>
          </a:r>
          <a:r>
            <a:rPr lang="en-US" sz="3900" b="1" kern="1200" dirty="0">
              <a:solidFill>
                <a:srgbClr val="0070C0"/>
              </a:solidFill>
            </a:rPr>
            <a:t> </a:t>
          </a:r>
        </a:p>
      </dsp:txBody>
      <dsp:txXfrm>
        <a:off x="1694909" y="1425257"/>
        <a:ext cx="1745896" cy="17460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D8CB-FA75-40CD-B459-F780D1B3C30B}">
      <dsp:nvSpPr>
        <dsp:cNvPr id="0" name=""/>
        <dsp:cNvSpPr/>
      </dsp:nvSpPr>
      <dsp:spPr>
        <a:xfrm>
          <a:off x="6671738" y="988625"/>
          <a:ext cx="2618845" cy="2619329"/>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D67F8E6-F6D2-4832-A334-CE5002C13CAB}">
      <dsp:nvSpPr>
        <dsp:cNvPr id="0" name=""/>
        <dsp:cNvSpPr/>
      </dsp:nvSpPr>
      <dsp:spPr>
        <a:xfrm>
          <a:off x="6758692"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Sản</a:t>
          </a:r>
          <a:r>
            <a:rPr lang="en-US" sz="3900" b="1" kern="1200" dirty="0">
              <a:solidFill>
                <a:srgbClr val="0070C0"/>
              </a:solidFill>
            </a:rPr>
            <a:t> </a:t>
          </a:r>
          <a:r>
            <a:rPr lang="en-US" sz="3900" b="1" kern="1200" dirty="0" err="1">
              <a:solidFill>
                <a:srgbClr val="0070C0"/>
              </a:solidFill>
            </a:rPr>
            <a:t>phẩm</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ra</a:t>
          </a:r>
          <a:endParaRPr lang="en-US" sz="3900" b="1" kern="1200" dirty="0">
            <a:solidFill>
              <a:srgbClr val="0070C0"/>
            </a:solidFill>
          </a:endParaRPr>
        </a:p>
      </dsp:txBody>
      <dsp:txXfrm>
        <a:off x="7108212" y="1425257"/>
        <a:ext cx="1745896" cy="1746066"/>
      </dsp:txXfrm>
    </dsp:sp>
    <dsp:sp modelId="{346A6E21-0F01-46E4-8F48-A8EF14948311}">
      <dsp:nvSpPr>
        <dsp:cNvPr id="0" name=""/>
        <dsp:cNvSpPr/>
      </dsp:nvSpPr>
      <dsp:spPr>
        <a:xfrm rot="2700000">
          <a:off x="3968240"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AAFC812-2722-4448-9D82-B246034A0E4C}">
      <dsp:nvSpPr>
        <dsp:cNvPr id="0" name=""/>
        <dsp:cNvSpPr/>
      </dsp:nvSpPr>
      <dsp:spPr>
        <a:xfrm>
          <a:off x="4052040"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AI </a:t>
          </a:r>
          <a:r>
            <a:rPr lang="en-US" sz="3900" kern="1200" dirty="0" err="1"/>
            <a:t>xử</a:t>
          </a:r>
          <a:r>
            <a:rPr lang="en-US" sz="3900" kern="1200" dirty="0"/>
            <a:t> </a:t>
          </a:r>
          <a:r>
            <a:rPr lang="en-US" sz="3900" kern="1200" dirty="0" err="1"/>
            <a:t>lý</a:t>
          </a:r>
          <a:r>
            <a:rPr lang="en-US" sz="3900" kern="1200" dirty="0"/>
            <a:t> </a:t>
          </a:r>
          <a:r>
            <a:rPr lang="en-US" sz="3900" kern="1200" dirty="0" err="1"/>
            <a:t>thông</a:t>
          </a:r>
          <a:r>
            <a:rPr lang="en-US" sz="3900" kern="1200" dirty="0"/>
            <a:t> tin </a:t>
          </a:r>
        </a:p>
      </dsp:txBody>
      <dsp:txXfrm>
        <a:off x="4401561" y="1425257"/>
        <a:ext cx="1745896" cy="1746066"/>
      </dsp:txXfrm>
    </dsp:sp>
    <dsp:sp modelId="{C4714967-EE8D-4263-A4D8-47496A259D37}">
      <dsp:nvSpPr>
        <dsp:cNvPr id="0" name=""/>
        <dsp:cNvSpPr/>
      </dsp:nvSpPr>
      <dsp:spPr>
        <a:xfrm rot="2700000">
          <a:off x="1261589"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10DDFE8-C438-4272-A3D6-67A867DFFE46}">
      <dsp:nvSpPr>
        <dsp:cNvPr id="0" name=""/>
        <dsp:cNvSpPr/>
      </dsp:nvSpPr>
      <dsp:spPr>
        <a:xfrm>
          <a:off x="1345389"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Dữ</a:t>
          </a:r>
          <a:r>
            <a:rPr lang="en-US" sz="3900" b="1" kern="1200" dirty="0">
              <a:solidFill>
                <a:srgbClr val="0070C0"/>
              </a:solidFill>
            </a:rPr>
            <a:t> </a:t>
          </a:r>
          <a:r>
            <a:rPr lang="en-US" sz="3900" b="1" kern="1200" dirty="0" err="1">
              <a:solidFill>
                <a:srgbClr val="0070C0"/>
              </a:solidFill>
            </a:rPr>
            <a:t>liệu</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vào</a:t>
          </a:r>
          <a:r>
            <a:rPr lang="en-US" sz="3900" b="1" kern="1200" dirty="0">
              <a:solidFill>
                <a:srgbClr val="0070C0"/>
              </a:solidFill>
            </a:rPr>
            <a:t> </a:t>
          </a:r>
        </a:p>
      </dsp:txBody>
      <dsp:txXfrm>
        <a:off x="1694909" y="1425257"/>
        <a:ext cx="1745896" cy="174606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23917-B607-4CE6-B4ED-B84B17827084}">
      <dsp:nvSpPr>
        <dsp:cNvPr id="0" name=""/>
        <dsp:cNvSpPr/>
      </dsp:nvSpPr>
      <dsp:spPr>
        <a:xfrm>
          <a:off x="262378" y="0"/>
          <a:ext cx="13680075" cy="6375666"/>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D13C2A-681E-4E8B-9C8A-0C623167B64A}">
      <dsp:nvSpPr>
        <dsp:cNvPr id="0" name=""/>
        <dsp:cNvSpPr/>
      </dsp:nvSpPr>
      <dsp:spPr>
        <a:xfrm>
          <a:off x="7235285" y="639494"/>
          <a:ext cx="9481890" cy="483343"/>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Đóng</a:t>
          </a:r>
          <a:r>
            <a:rPr lang="en-US" sz="3600" kern="1200" dirty="0"/>
            <a:t> </a:t>
          </a:r>
          <a:r>
            <a:rPr lang="en-US" sz="3600" kern="1200" dirty="0" err="1"/>
            <a:t>vai</a:t>
          </a:r>
          <a:endParaRPr lang="en-SG" sz="3600" kern="1200" dirty="0"/>
        </a:p>
      </dsp:txBody>
      <dsp:txXfrm>
        <a:off x="7258880" y="663089"/>
        <a:ext cx="9434700" cy="436153"/>
      </dsp:txXfrm>
    </dsp:sp>
    <dsp:sp modelId="{75E3A938-213F-4057-9A0F-8C1EE33FC427}">
      <dsp:nvSpPr>
        <dsp:cNvPr id="0" name=""/>
        <dsp:cNvSpPr/>
      </dsp:nvSpPr>
      <dsp:spPr>
        <a:xfrm>
          <a:off x="7235285" y="1488940"/>
          <a:ext cx="9481890" cy="483343"/>
        </a:xfrm>
        <a:prstGeom prst="roundRect">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Mục</a:t>
          </a:r>
          <a:r>
            <a:rPr lang="en-US" sz="3600" kern="1200" dirty="0"/>
            <a:t> </a:t>
          </a:r>
          <a:r>
            <a:rPr lang="en-US" sz="3600" kern="1200" dirty="0" err="1"/>
            <a:t>tiêu</a:t>
          </a:r>
          <a:r>
            <a:rPr lang="en-US" sz="3600" kern="1200" dirty="0"/>
            <a:t> </a:t>
          </a:r>
          <a:r>
            <a:rPr lang="en-US" sz="3600" kern="1200" dirty="0" err="1"/>
            <a:t>câu</a:t>
          </a:r>
          <a:r>
            <a:rPr lang="en-US" sz="3600" kern="1200" dirty="0"/>
            <a:t> </a:t>
          </a:r>
          <a:r>
            <a:rPr lang="en-US" sz="3600" kern="1200" dirty="0" err="1"/>
            <a:t>hỏi</a:t>
          </a:r>
          <a:endParaRPr lang="en-SG" sz="3600" kern="1200" dirty="0"/>
        </a:p>
      </dsp:txBody>
      <dsp:txXfrm>
        <a:off x="7258880" y="1512535"/>
        <a:ext cx="9434700" cy="436153"/>
      </dsp:txXfrm>
    </dsp:sp>
    <dsp:sp modelId="{D4DD2FD3-3FE5-49A8-AFA7-B0810EB036D3}">
      <dsp:nvSpPr>
        <dsp:cNvPr id="0" name=""/>
        <dsp:cNvSpPr/>
      </dsp:nvSpPr>
      <dsp:spPr>
        <a:xfrm>
          <a:off x="7235285" y="2338386"/>
          <a:ext cx="9481890" cy="483343"/>
        </a:xfrm>
        <a:prstGeom prst="roundRect">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Trình</a:t>
          </a:r>
          <a:r>
            <a:rPr lang="en-US" sz="3600" kern="1200" dirty="0"/>
            <a:t> </a:t>
          </a:r>
          <a:r>
            <a:rPr lang="en-US" sz="3600" kern="1200" dirty="0" err="1"/>
            <a:t>độ</a:t>
          </a:r>
          <a:r>
            <a:rPr lang="en-US" sz="3600" kern="1200" dirty="0"/>
            <a:t> </a:t>
          </a:r>
          <a:r>
            <a:rPr lang="en-US" sz="3600" kern="1200" dirty="0" err="1"/>
            <a:t>học</a:t>
          </a:r>
          <a:r>
            <a:rPr lang="en-US" sz="3600" kern="1200" dirty="0"/>
            <a:t> </a:t>
          </a:r>
          <a:r>
            <a:rPr lang="en-US" sz="3600" kern="1200" dirty="0" err="1"/>
            <a:t>sinh</a:t>
          </a:r>
          <a:endParaRPr lang="en-SG" sz="3600" kern="1200" dirty="0"/>
        </a:p>
      </dsp:txBody>
      <dsp:txXfrm>
        <a:off x="7258880" y="2361981"/>
        <a:ext cx="9434700" cy="436153"/>
      </dsp:txXfrm>
    </dsp:sp>
    <dsp:sp modelId="{64FA18C0-90C9-4550-B5F3-4F53242B9F2A}">
      <dsp:nvSpPr>
        <dsp:cNvPr id="0" name=""/>
        <dsp:cNvSpPr/>
      </dsp:nvSpPr>
      <dsp:spPr>
        <a:xfrm>
          <a:off x="7235285" y="3187833"/>
          <a:ext cx="9481890" cy="483343"/>
        </a:xfrm>
        <a:prstGeom prst="roundRect">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Chủ</a:t>
          </a:r>
          <a:r>
            <a:rPr lang="en-US" sz="3600" kern="1200" dirty="0"/>
            <a:t> </a:t>
          </a:r>
          <a:r>
            <a:rPr lang="en-US" sz="3600" kern="1200" dirty="0" err="1"/>
            <a:t>đề</a:t>
          </a:r>
          <a:r>
            <a:rPr lang="en-US" sz="3600" kern="1200" dirty="0"/>
            <a:t>, </a:t>
          </a:r>
          <a:r>
            <a:rPr lang="en-US" sz="3600" kern="1200" dirty="0" err="1"/>
            <a:t>nội</a:t>
          </a:r>
          <a:r>
            <a:rPr lang="en-US" sz="3600" kern="1200" dirty="0"/>
            <a:t> dung</a:t>
          </a:r>
          <a:endParaRPr lang="en-SG" sz="3600" kern="1200" dirty="0"/>
        </a:p>
      </dsp:txBody>
      <dsp:txXfrm>
        <a:off x="7258880" y="3211428"/>
        <a:ext cx="9434700" cy="436153"/>
      </dsp:txXfrm>
    </dsp:sp>
    <dsp:sp modelId="{9788B564-69FF-445E-BBBB-FBBD30973D1A}">
      <dsp:nvSpPr>
        <dsp:cNvPr id="0" name=""/>
        <dsp:cNvSpPr/>
      </dsp:nvSpPr>
      <dsp:spPr>
        <a:xfrm>
          <a:off x="7235285" y="4037279"/>
          <a:ext cx="9481890" cy="483343"/>
        </a:xfrm>
        <a:prstGeom prst="roundRect">
          <a:avLst/>
        </a:prstGeom>
        <a:solidFill>
          <a:schemeClr val="lt1">
            <a:alpha val="90000"/>
            <a:hueOff val="0"/>
            <a:satOff val="0"/>
            <a:lumOff val="0"/>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Loại</a:t>
          </a:r>
          <a:r>
            <a:rPr lang="en-US" sz="3600" kern="1200" dirty="0"/>
            <a:t> </a:t>
          </a:r>
          <a:r>
            <a:rPr lang="en-US" sz="3600" kern="1200" dirty="0" err="1"/>
            <a:t>câu</a:t>
          </a:r>
          <a:r>
            <a:rPr lang="en-US" sz="3600" kern="1200" dirty="0"/>
            <a:t> </a:t>
          </a:r>
          <a:r>
            <a:rPr lang="en-US" sz="3600" kern="1200" dirty="0" err="1"/>
            <a:t>hỏi</a:t>
          </a:r>
          <a:r>
            <a:rPr lang="en-US" sz="3600" kern="1200" dirty="0"/>
            <a:t>, </a:t>
          </a:r>
          <a:r>
            <a:rPr lang="en-US" sz="3600" kern="1200" dirty="0" err="1"/>
            <a:t>số</a:t>
          </a:r>
          <a:r>
            <a:rPr lang="en-US" sz="3600" kern="1200" dirty="0"/>
            <a:t> </a:t>
          </a:r>
          <a:r>
            <a:rPr lang="en-US" sz="3600" kern="1200" dirty="0" err="1"/>
            <a:t>lượng</a:t>
          </a:r>
          <a:r>
            <a:rPr lang="en-US" sz="3600" kern="1200" dirty="0"/>
            <a:t>, </a:t>
          </a:r>
          <a:r>
            <a:rPr lang="en-US" sz="3600" kern="1200" dirty="0" err="1"/>
            <a:t>Yêu</a:t>
          </a:r>
          <a:r>
            <a:rPr lang="en-US" sz="3600" kern="1200" dirty="0"/>
            <a:t> </a:t>
          </a:r>
          <a:r>
            <a:rPr lang="en-US" sz="3600" kern="1200" dirty="0" err="1"/>
            <a:t>cầu</a:t>
          </a:r>
          <a:r>
            <a:rPr lang="en-US" sz="3600" kern="1200" dirty="0"/>
            <a:t> </a:t>
          </a:r>
          <a:r>
            <a:rPr lang="en-US" sz="3600" kern="1200" dirty="0" err="1"/>
            <a:t>về</a:t>
          </a:r>
          <a:r>
            <a:rPr lang="en-US" sz="3600" kern="1200" dirty="0"/>
            <a:t> </a:t>
          </a:r>
          <a:r>
            <a:rPr lang="en-US" sz="3600" kern="1200" dirty="0" err="1"/>
            <a:t>các</a:t>
          </a:r>
          <a:r>
            <a:rPr lang="en-US" sz="3600" kern="1200" dirty="0"/>
            <a:t> </a:t>
          </a:r>
          <a:r>
            <a:rPr lang="en-US" sz="3600" kern="1200" dirty="0" err="1"/>
            <a:t>phương</a:t>
          </a:r>
          <a:r>
            <a:rPr lang="en-US" sz="3600" kern="1200" dirty="0"/>
            <a:t> </a:t>
          </a:r>
          <a:r>
            <a:rPr lang="en-US" sz="3600" kern="1200" dirty="0" err="1"/>
            <a:t>án</a:t>
          </a:r>
          <a:endParaRPr lang="en-SG" sz="3600" kern="1200" dirty="0"/>
        </a:p>
      </dsp:txBody>
      <dsp:txXfrm>
        <a:off x="7258880" y="4060874"/>
        <a:ext cx="9434700" cy="436153"/>
      </dsp:txXfrm>
    </dsp:sp>
    <dsp:sp modelId="{CA5BD370-0329-4EAA-A1DB-4E1116FBEB1C}">
      <dsp:nvSpPr>
        <dsp:cNvPr id="0" name=""/>
        <dsp:cNvSpPr/>
      </dsp:nvSpPr>
      <dsp:spPr>
        <a:xfrm>
          <a:off x="7235285" y="4886725"/>
          <a:ext cx="9481890" cy="483343"/>
        </a:xfrm>
        <a:prstGeom prst="round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Độ</a:t>
          </a:r>
          <a:r>
            <a:rPr lang="en-US" sz="3600" kern="1200" dirty="0"/>
            <a:t> </a:t>
          </a:r>
          <a:r>
            <a:rPr lang="en-US" sz="3600" kern="1200" dirty="0" err="1"/>
            <a:t>khó</a:t>
          </a:r>
          <a:r>
            <a:rPr lang="en-US" sz="3600" kern="1200" dirty="0"/>
            <a:t>, </a:t>
          </a:r>
          <a:r>
            <a:rPr lang="en-US" sz="3600" kern="1200" dirty="0" err="1"/>
            <a:t>độ</a:t>
          </a:r>
          <a:r>
            <a:rPr lang="en-US" sz="3600" kern="1200" dirty="0"/>
            <a:t> </a:t>
          </a:r>
          <a:r>
            <a:rPr lang="en-US" sz="3600" kern="1200" dirty="0" err="1"/>
            <a:t>dài</a:t>
          </a:r>
          <a:r>
            <a:rPr lang="en-US" sz="3600" kern="1200" dirty="0"/>
            <a:t> </a:t>
          </a:r>
          <a:r>
            <a:rPr lang="en-US" sz="3600" kern="1200" dirty="0" err="1"/>
            <a:t>của</a:t>
          </a:r>
          <a:r>
            <a:rPr lang="en-US" sz="3600" kern="1200" dirty="0"/>
            <a:t> </a:t>
          </a:r>
          <a:r>
            <a:rPr lang="en-US" sz="3600" kern="1200" dirty="0" err="1"/>
            <a:t>câu</a:t>
          </a:r>
          <a:endParaRPr lang="en-SG" sz="3600" kern="1200" dirty="0"/>
        </a:p>
      </dsp:txBody>
      <dsp:txXfrm>
        <a:off x="7258880" y="4910320"/>
        <a:ext cx="9434700" cy="43615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D8CB-FA75-40CD-B459-F780D1B3C30B}">
      <dsp:nvSpPr>
        <dsp:cNvPr id="0" name=""/>
        <dsp:cNvSpPr/>
      </dsp:nvSpPr>
      <dsp:spPr>
        <a:xfrm>
          <a:off x="6671738" y="988625"/>
          <a:ext cx="2618845" cy="2619329"/>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D67F8E6-F6D2-4832-A334-CE5002C13CAB}">
      <dsp:nvSpPr>
        <dsp:cNvPr id="0" name=""/>
        <dsp:cNvSpPr/>
      </dsp:nvSpPr>
      <dsp:spPr>
        <a:xfrm>
          <a:off x="6758692"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Sản</a:t>
          </a:r>
          <a:r>
            <a:rPr lang="en-US" sz="3900" b="1" kern="1200" dirty="0">
              <a:solidFill>
                <a:srgbClr val="0070C0"/>
              </a:solidFill>
            </a:rPr>
            <a:t> </a:t>
          </a:r>
          <a:r>
            <a:rPr lang="en-US" sz="3900" b="1" kern="1200" dirty="0" err="1">
              <a:solidFill>
                <a:srgbClr val="0070C0"/>
              </a:solidFill>
            </a:rPr>
            <a:t>phẩm</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ra</a:t>
          </a:r>
          <a:endParaRPr lang="en-US" sz="3900" b="1" kern="1200" dirty="0">
            <a:solidFill>
              <a:srgbClr val="0070C0"/>
            </a:solidFill>
          </a:endParaRPr>
        </a:p>
      </dsp:txBody>
      <dsp:txXfrm>
        <a:off x="7108212" y="1425257"/>
        <a:ext cx="1745896" cy="1746066"/>
      </dsp:txXfrm>
    </dsp:sp>
    <dsp:sp modelId="{346A6E21-0F01-46E4-8F48-A8EF14948311}">
      <dsp:nvSpPr>
        <dsp:cNvPr id="0" name=""/>
        <dsp:cNvSpPr/>
      </dsp:nvSpPr>
      <dsp:spPr>
        <a:xfrm rot="2700000">
          <a:off x="3968240"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AAFC812-2722-4448-9D82-B246034A0E4C}">
      <dsp:nvSpPr>
        <dsp:cNvPr id="0" name=""/>
        <dsp:cNvSpPr/>
      </dsp:nvSpPr>
      <dsp:spPr>
        <a:xfrm>
          <a:off x="4052040"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AI </a:t>
          </a:r>
          <a:r>
            <a:rPr lang="en-US" sz="3900" kern="1200" dirty="0" err="1"/>
            <a:t>xử</a:t>
          </a:r>
          <a:r>
            <a:rPr lang="en-US" sz="3900" kern="1200" dirty="0"/>
            <a:t> </a:t>
          </a:r>
          <a:r>
            <a:rPr lang="en-US" sz="3900" kern="1200" dirty="0" err="1"/>
            <a:t>lý</a:t>
          </a:r>
          <a:r>
            <a:rPr lang="en-US" sz="3900" kern="1200" dirty="0"/>
            <a:t> </a:t>
          </a:r>
          <a:r>
            <a:rPr lang="en-US" sz="3900" kern="1200" dirty="0" err="1"/>
            <a:t>thông</a:t>
          </a:r>
          <a:r>
            <a:rPr lang="en-US" sz="3900" kern="1200" dirty="0"/>
            <a:t> tin </a:t>
          </a:r>
        </a:p>
      </dsp:txBody>
      <dsp:txXfrm>
        <a:off x="4401561" y="1425257"/>
        <a:ext cx="1745896" cy="1746066"/>
      </dsp:txXfrm>
    </dsp:sp>
    <dsp:sp modelId="{C4714967-EE8D-4263-A4D8-47496A259D37}">
      <dsp:nvSpPr>
        <dsp:cNvPr id="0" name=""/>
        <dsp:cNvSpPr/>
      </dsp:nvSpPr>
      <dsp:spPr>
        <a:xfrm rot="2700000">
          <a:off x="1261589"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10DDFE8-C438-4272-A3D6-67A867DFFE46}">
      <dsp:nvSpPr>
        <dsp:cNvPr id="0" name=""/>
        <dsp:cNvSpPr/>
      </dsp:nvSpPr>
      <dsp:spPr>
        <a:xfrm>
          <a:off x="1345389"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Dữ</a:t>
          </a:r>
          <a:r>
            <a:rPr lang="en-US" sz="3900" b="1" kern="1200" dirty="0">
              <a:solidFill>
                <a:srgbClr val="0070C0"/>
              </a:solidFill>
            </a:rPr>
            <a:t> </a:t>
          </a:r>
          <a:r>
            <a:rPr lang="en-US" sz="3900" b="1" kern="1200" dirty="0" err="1">
              <a:solidFill>
                <a:srgbClr val="0070C0"/>
              </a:solidFill>
            </a:rPr>
            <a:t>liệu</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vào</a:t>
          </a:r>
          <a:r>
            <a:rPr lang="en-US" sz="3900" b="1" kern="1200" dirty="0">
              <a:solidFill>
                <a:srgbClr val="0070C0"/>
              </a:solidFill>
            </a:rPr>
            <a:t> </a:t>
          </a:r>
        </a:p>
      </dsp:txBody>
      <dsp:txXfrm>
        <a:off x="1694909" y="1425257"/>
        <a:ext cx="1745896" cy="17460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D8CB-FA75-40CD-B459-F780D1B3C30B}">
      <dsp:nvSpPr>
        <dsp:cNvPr id="0" name=""/>
        <dsp:cNvSpPr/>
      </dsp:nvSpPr>
      <dsp:spPr>
        <a:xfrm>
          <a:off x="6671738" y="988625"/>
          <a:ext cx="2618845" cy="2619329"/>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D67F8E6-F6D2-4832-A334-CE5002C13CAB}">
      <dsp:nvSpPr>
        <dsp:cNvPr id="0" name=""/>
        <dsp:cNvSpPr/>
      </dsp:nvSpPr>
      <dsp:spPr>
        <a:xfrm>
          <a:off x="6758692"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Sản</a:t>
          </a:r>
          <a:r>
            <a:rPr lang="en-US" sz="3900" b="1" kern="1200" dirty="0">
              <a:solidFill>
                <a:srgbClr val="0070C0"/>
              </a:solidFill>
            </a:rPr>
            <a:t> </a:t>
          </a:r>
          <a:r>
            <a:rPr lang="en-US" sz="3900" b="1" kern="1200" dirty="0" err="1">
              <a:solidFill>
                <a:srgbClr val="0070C0"/>
              </a:solidFill>
            </a:rPr>
            <a:t>phẩm</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ra</a:t>
          </a:r>
          <a:endParaRPr lang="en-US" sz="3900" b="1" kern="1200" dirty="0">
            <a:solidFill>
              <a:srgbClr val="0070C0"/>
            </a:solidFill>
          </a:endParaRPr>
        </a:p>
      </dsp:txBody>
      <dsp:txXfrm>
        <a:off x="7108212" y="1425257"/>
        <a:ext cx="1745896" cy="1746066"/>
      </dsp:txXfrm>
    </dsp:sp>
    <dsp:sp modelId="{346A6E21-0F01-46E4-8F48-A8EF14948311}">
      <dsp:nvSpPr>
        <dsp:cNvPr id="0" name=""/>
        <dsp:cNvSpPr/>
      </dsp:nvSpPr>
      <dsp:spPr>
        <a:xfrm rot="2700000">
          <a:off x="3968240"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AAFC812-2722-4448-9D82-B246034A0E4C}">
      <dsp:nvSpPr>
        <dsp:cNvPr id="0" name=""/>
        <dsp:cNvSpPr/>
      </dsp:nvSpPr>
      <dsp:spPr>
        <a:xfrm>
          <a:off x="4052040"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AI </a:t>
          </a:r>
          <a:r>
            <a:rPr lang="en-US" sz="3900" kern="1200" dirty="0" err="1"/>
            <a:t>xử</a:t>
          </a:r>
          <a:r>
            <a:rPr lang="en-US" sz="3900" kern="1200" dirty="0"/>
            <a:t> </a:t>
          </a:r>
          <a:r>
            <a:rPr lang="en-US" sz="3900" kern="1200" dirty="0" err="1"/>
            <a:t>lý</a:t>
          </a:r>
          <a:r>
            <a:rPr lang="en-US" sz="3900" kern="1200" dirty="0"/>
            <a:t> </a:t>
          </a:r>
          <a:r>
            <a:rPr lang="en-US" sz="3900" kern="1200" dirty="0" err="1"/>
            <a:t>thông</a:t>
          </a:r>
          <a:r>
            <a:rPr lang="en-US" sz="3900" kern="1200" dirty="0"/>
            <a:t> tin </a:t>
          </a:r>
        </a:p>
      </dsp:txBody>
      <dsp:txXfrm>
        <a:off x="4401561" y="1425257"/>
        <a:ext cx="1745896" cy="1746066"/>
      </dsp:txXfrm>
    </dsp:sp>
    <dsp:sp modelId="{C4714967-EE8D-4263-A4D8-47496A259D37}">
      <dsp:nvSpPr>
        <dsp:cNvPr id="0" name=""/>
        <dsp:cNvSpPr/>
      </dsp:nvSpPr>
      <dsp:spPr>
        <a:xfrm rot="2700000">
          <a:off x="1261589" y="991792"/>
          <a:ext cx="2612537" cy="2612537"/>
        </a:xfrm>
        <a:prstGeom prst="teardrop">
          <a:avLst>
            <a:gd name="adj" fmla="val 10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10DDFE8-C438-4272-A3D6-67A867DFFE46}">
      <dsp:nvSpPr>
        <dsp:cNvPr id="0" name=""/>
        <dsp:cNvSpPr/>
      </dsp:nvSpPr>
      <dsp:spPr>
        <a:xfrm>
          <a:off x="1345389" y="1075952"/>
          <a:ext cx="2444937" cy="2444677"/>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b="1" kern="1200" dirty="0" err="1">
              <a:solidFill>
                <a:srgbClr val="0070C0"/>
              </a:solidFill>
            </a:rPr>
            <a:t>Dữ</a:t>
          </a:r>
          <a:r>
            <a:rPr lang="en-US" sz="3900" b="1" kern="1200" dirty="0">
              <a:solidFill>
                <a:srgbClr val="0070C0"/>
              </a:solidFill>
            </a:rPr>
            <a:t> </a:t>
          </a:r>
          <a:r>
            <a:rPr lang="en-US" sz="3900" b="1" kern="1200" dirty="0" err="1">
              <a:solidFill>
                <a:srgbClr val="0070C0"/>
              </a:solidFill>
            </a:rPr>
            <a:t>liệu</a:t>
          </a:r>
          <a:r>
            <a:rPr lang="en-US" sz="3900" b="1" kern="1200" dirty="0">
              <a:solidFill>
                <a:srgbClr val="0070C0"/>
              </a:solidFill>
            </a:rPr>
            <a:t> </a:t>
          </a:r>
          <a:r>
            <a:rPr lang="en-US" sz="3900" b="1" kern="1200" dirty="0" err="1">
              <a:solidFill>
                <a:srgbClr val="0070C0"/>
              </a:solidFill>
            </a:rPr>
            <a:t>đầu</a:t>
          </a:r>
          <a:r>
            <a:rPr lang="en-US" sz="3900" b="1" kern="1200" dirty="0">
              <a:solidFill>
                <a:srgbClr val="0070C0"/>
              </a:solidFill>
            </a:rPr>
            <a:t> </a:t>
          </a:r>
          <a:r>
            <a:rPr lang="en-US" sz="3900" b="1" kern="1200" dirty="0" err="1">
              <a:solidFill>
                <a:srgbClr val="0070C0"/>
              </a:solidFill>
            </a:rPr>
            <a:t>vào</a:t>
          </a:r>
          <a:r>
            <a:rPr lang="en-US" sz="3900" b="1" kern="1200" dirty="0">
              <a:solidFill>
                <a:srgbClr val="0070C0"/>
              </a:solidFill>
            </a:rPr>
            <a:t> </a:t>
          </a:r>
        </a:p>
      </dsp:txBody>
      <dsp:txXfrm>
        <a:off x="1694909" y="1425257"/>
        <a:ext cx="1745896" cy="17460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23917-B607-4CE6-B4ED-B84B17827084}">
      <dsp:nvSpPr>
        <dsp:cNvPr id="0" name=""/>
        <dsp:cNvSpPr/>
      </dsp:nvSpPr>
      <dsp:spPr>
        <a:xfrm>
          <a:off x="262378" y="0"/>
          <a:ext cx="13680075" cy="6375666"/>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D13C2A-681E-4E8B-9C8A-0C623167B64A}">
      <dsp:nvSpPr>
        <dsp:cNvPr id="0" name=""/>
        <dsp:cNvSpPr/>
      </dsp:nvSpPr>
      <dsp:spPr>
        <a:xfrm>
          <a:off x="7235285" y="639494"/>
          <a:ext cx="9481890" cy="483343"/>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Đóng</a:t>
          </a:r>
          <a:r>
            <a:rPr lang="en-US" sz="3600" kern="1200" dirty="0"/>
            <a:t> </a:t>
          </a:r>
          <a:r>
            <a:rPr lang="en-US" sz="3600" kern="1200" dirty="0" err="1"/>
            <a:t>vai</a:t>
          </a:r>
          <a:endParaRPr lang="en-SG" sz="3600" kern="1200" dirty="0"/>
        </a:p>
      </dsp:txBody>
      <dsp:txXfrm>
        <a:off x="7258880" y="663089"/>
        <a:ext cx="9434700" cy="436153"/>
      </dsp:txXfrm>
    </dsp:sp>
    <dsp:sp modelId="{75E3A938-213F-4057-9A0F-8C1EE33FC427}">
      <dsp:nvSpPr>
        <dsp:cNvPr id="0" name=""/>
        <dsp:cNvSpPr/>
      </dsp:nvSpPr>
      <dsp:spPr>
        <a:xfrm>
          <a:off x="7235285" y="1488940"/>
          <a:ext cx="9481890" cy="483343"/>
        </a:xfrm>
        <a:prstGeom prst="roundRect">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Mục</a:t>
          </a:r>
          <a:r>
            <a:rPr lang="en-US" sz="3600" kern="1200" dirty="0"/>
            <a:t> </a:t>
          </a:r>
          <a:r>
            <a:rPr lang="en-US" sz="3600" kern="1200" dirty="0" err="1"/>
            <a:t>tiêu</a:t>
          </a:r>
          <a:r>
            <a:rPr lang="en-US" sz="3600" kern="1200" dirty="0"/>
            <a:t> </a:t>
          </a:r>
          <a:r>
            <a:rPr lang="en-US" sz="3600" kern="1200" dirty="0" err="1"/>
            <a:t>câu</a:t>
          </a:r>
          <a:r>
            <a:rPr lang="en-US" sz="3600" kern="1200" dirty="0"/>
            <a:t> </a:t>
          </a:r>
          <a:r>
            <a:rPr lang="en-US" sz="3600" kern="1200" dirty="0" err="1"/>
            <a:t>hỏi</a:t>
          </a:r>
          <a:endParaRPr lang="en-SG" sz="3600" kern="1200" dirty="0"/>
        </a:p>
      </dsp:txBody>
      <dsp:txXfrm>
        <a:off x="7258880" y="1512535"/>
        <a:ext cx="9434700" cy="436153"/>
      </dsp:txXfrm>
    </dsp:sp>
    <dsp:sp modelId="{D4DD2FD3-3FE5-49A8-AFA7-B0810EB036D3}">
      <dsp:nvSpPr>
        <dsp:cNvPr id="0" name=""/>
        <dsp:cNvSpPr/>
      </dsp:nvSpPr>
      <dsp:spPr>
        <a:xfrm>
          <a:off x="7235285" y="2338386"/>
          <a:ext cx="9481890" cy="483343"/>
        </a:xfrm>
        <a:prstGeom prst="roundRect">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Trình</a:t>
          </a:r>
          <a:r>
            <a:rPr lang="en-US" sz="3600" kern="1200" dirty="0"/>
            <a:t> </a:t>
          </a:r>
          <a:r>
            <a:rPr lang="en-US" sz="3600" kern="1200" dirty="0" err="1"/>
            <a:t>độ</a:t>
          </a:r>
          <a:r>
            <a:rPr lang="en-US" sz="3600" kern="1200" dirty="0"/>
            <a:t> </a:t>
          </a:r>
          <a:r>
            <a:rPr lang="en-US" sz="3600" kern="1200" dirty="0" err="1"/>
            <a:t>học</a:t>
          </a:r>
          <a:r>
            <a:rPr lang="en-US" sz="3600" kern="1200" dirty="0"/>
            <a:t> </a:t>
          </a:r>
          <a:r>
            <a:rPr lang="en-US" sz="3600" kern="1200" dirty="0" err="1"/>
            <a:t>sinh</a:t>
          </a:r>
          <a:endParaRPr lang="en-SG" sz="3600" kern="1200" dirty="0"/>
        </a:p>
      </dsp:txBody>
      <dsp:txXfrm>
        <a:off x="7258880" y="2361981"/>
        <a:ext cx="9434700" cy="436153"/>
      </dsp:txXfrm>
    </dsp:sp>
    <dsp:sp modelId="{64FA18C0-90C9-4550-B5F3-4F53242B9F2A}">
      <dsp:nvSpPr>
        <dsp:cNvPr id="0" name=""/>
        <dsp:cNvSpPr/>
      </dsp:nvSpPr>
      <dsp:spPr>
        <a:xfrm>
          <a:off x="7235285" y="3187833"/>
          <a:ext cx="9481890" cy="483343"/>
        </a:xfrm>
        <a:prstGeom prst="roundRect">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Chủ</a:t>
          </a:r>
          <a:r>
            <a:rPr lang="en-US" sz="3600" kern="1200" dirty="0"/>
            <a:t> </a:t>
          </a:r>
          <a:r>
            <a:rPr lang="en-US" sz="3600" kern="1200" dirty="0" err="1"/>
            <a:t>đề</a:t>
          </a:r>
          <a:r>
            <a:rPr lang="en-US" sz="3600" kern="1200" dirty="0"/>
            <a:t>, </a:t>
          </a:r>
          <a:r>
            <a:rPr lang="en-US" sz="3600" kern="1200" dirty="0" err="1"/>
            <a:t>nội</a:t>
          </a:r>
          <a:r>
            <a:rPr lang="en-US" sz="3600" kern="1200" dirty="0"/>
            <a:t> dung, </a:t>
          </a:r>
          <a:r>
            <a:rPr lang="en-US" sz="3600" kern="1200" dirty="0" err="1"/>
            <a:t>độ</a:t>
          </a:r>
          <a:r>
            <a:rPr lang="en-US" sz="3600" kern="1200" dirty="0"/>
            <a:t> </a:t>
          </a:r>
          <a:r>
            <a:rPr lang="en-US" sz="3600" kern="1200" dirty="0" err="1"/>
            <a:t>khó</a:t>
          </a:r>
          <a:r>
            <a:rPr lang="en-US" sz="3600" kern="1200" dirty="0"/>
            <a:t>, </a:t>
          </a:r>
          <a:r>
            <a:rPr lang="en-US" sz="3600" kern="1200" dirty="0" err="1"/>
            <a:t>độ</a:t>
          </a:r>
          <a:r>
            <a:rPr lang="en-US" sz="3600" kern="1200" dirty="0"/>
            <a:t> </a:t>
          </a:r>
          <a:r>
            <a:rPr lang="en-US" sz="3600" kern="1200" dirty="0" err="1"/>
            <a:t>dài</a:t>
          </a:r>
          <a:r>
            <a:rPr lang="en-US" sz="3600" kern="1200" dirty="0"/>
            <a:t> </a:t>
          </a:r>
          <a:r>
            <a:rPr lang="en-US" sz="3600" kern="1200" dirty="0" err="1"/>
            <a:t>của</a:t>
          </a:r>
          <a:r>
            <a:rPr lang="en-US" sz="3600" kern="1200" dirty="0"/>
            <a:t> </a:t>
          </a:r>
          <a:r>
            <a:rPr lang="en-US" sz="3600" kern="1200" dirty="0" err="1"/>
            <a:t>văn</a:t>
          </a:r>
          <a:r>
            <a:rPr lang="en-US" sz="3600" kern="1200" dirty="0"/>
            <a:t> </a:t>
          </a:r>
          <a:r>
            <a:rPr lang="en-US" sz="3600" kern="1200" dirty="0" err="1"/>
            <a:t>bản</a:t>
          </a:r>
          <a:endParaRPr lang="en-SG" sz="3600" kern="1200" dirty="0"/>
        </a:p>
      </dsp:txBody>
      <dsp:txXfrm>
        <a:off x="7258880" y="3211428"/>
        <a:ext cx="9434700" cy="436153"/>
      </dsp:txXfrm>
    </dsp:sp>
    <dsp:sp modelId="{9788B564-69FF-445E-BBBB-FBBD30973D1A}">
      <dsp:nvSpPr>
        <dsp:cNvPr id="0" name=""/>
        <dsp:cNvSpPr/>
      </dsp:nvSpPr>
      <dsp:spPr>
        <a:xfrm>
          <a:off x="7235285" y="4037279"/>
          <a:ext cx="9481890" cy="483343"/>
        </a:xfrm>
        <a:prstGeom prst="roundRect">
          <a:avLst/>
        </a:prstGeom>
        <a:solidFill>
          <a:schemeClr val="lt1">
            <a:alpha val="90000"/>
            <a:hueOff val="0"/>
            <a:satOff val="0"/>
            <a:lumOff val="0"/>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Loại</a:t>
          </a:r>
          <a:r>
            <a:rPr lang="en-US" sz="3600" kern="1200" dirty="0"/>
            <a:t> </a:t>
          </a:r>
          <a:r>
            <a:rPr lang="en-US" sz="3600" kern="1200" dirty="0" err="1"/>
            <a:t>câu</a:t>
          </a:r>
          <a:r>
            <a:rPr lang="en-US" sz="3600" kern="1200" dirty="0"/>
            <a:t> </a:t>
          </a:r>
          <a:r>
            <a:rPr lang="en-US" sz="3600" kern="1200" dirty="0" err="1"/>
            <a:t>hỏi</a:t>
          </a:r>
          <a:r>
            <a:rPr lang="en-US" sz="3600" kern="1200" dirty="0"/>
            <a:t>, </a:t>
          </a:r>
          <a:r>
            <a:rPr lang="en-US" sz="3600" kern="1200" dirty="0" err="1"/>
            <a:t>số</a:t>
          </a:r>
          <a:r>
            <a:rPr lang="en-US" sz="3600" kern="1200" dirty="0"/>
            <a:t> </a:t>
          </a:r>
          <a:r>
            <a:rPr lang="en-US" sz="3600" kern="1200" dirty="0" err="1"/>
            <a:t>lượng</a:t>
          </a:r>
          <a:r>
            <a:rPr lang="en-US" sz="3600" kern="1200" dirty="0"/>
            <a:t>, </a:t>
          </a:r>
          <a:r>
            <a:rPr lang="en-US" sz="3600" kern="1200" dirty="0" err="1"/>
            <a:t>Yêu</a:t>
          </a:r>
          <a:r>
            <a:rPr lang="en-US" sz="3600" kern="1200" dirty="0"/>
            <a:t> </a:t>
          </a:r>
          <a:r>
            <a:rPr lang="en-US" sz="3600" kern="1200" dirty="0" err="1"/>
            <a:t>cầu</a:t>
          </a:r>
          <a:r>
            <a:rPr lang="en-US" sz="3600" kern="1200" dirty="0"/>
            <a:t> </a:t>
          </a:r>
          <a:r>
            <a:rPr lang="en-US" sz="3600" kern="1200" dirty="0" err="1"/>
            <a:t>về</a:t>
          </a:r>
          <a:r>
            <a:rPr lang="en-US" sz="3600" kern="1200" dirty="0"/>
            <a:t> </a:t>
          </a:r>
          <a:r>
            <a:rPr lang="en-US" sz="3600" kern="1200" dirty="0" err="1"/>
            <a:t>các</a:t>
          </a:r>
          <a:r>
            <a:rPr lang="en-US" sz="3600" kern="1200" dirty="0"/>
            <a:t> </a:t>
          </a:r>
          <a:r>
            <a:rPr lang="en-US" sz="3600" kern="1200" dirty="0" err="1"/>
            <a:t>phương</a:t>
          </a:r>
          <a:r>
            <a:rPr lang="en-US" sz="3600" kern="1200" dirty="0"/>
            <a:t> </a:t>
          </a:r>
          <a:r>
            <a:rPr lang="en-US" sz="3600" kern="1200" dirty="0" err="1"/>
            <a:t>án</a:t>
          </a:r>
          <a:endParaRPr lang="en-SG" sz="3600" kern="1200" dirty="0"/>
        </a:p>
      </dsp:txBody>
      <dsp:txXfrm>
        <a:off x="7258880" y="4060874"/>
        <a:ext cx="9434700" cy="436153"/>
      </dsp:txXfrm>
    </dsp:sp>
    <dsp:sp modelId="{CA5BD370-0329-4EAA-A1DB-4E1116FBEB1C}">
      <dsp:nvSpPr>
        <dsp:cNvPr id="0" name=""/>
        <dsp:cNvSpPr/>
      </dsp:nvSpPr>
      <dsp:spPr>
        <a:xfrm>
          <a:off x="7235285" y="4886725"/>
          <a:ext cx="9481890" cy="483343"/>
        </a:xfrm>
        <a:prstGeom prst="round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Độ</a:t>
          </a:r>
          <a:r>
            <a:rPr lang="en-US" sz="3600" kern="1200" dirty="0"/>
            <a:t> </a:t>
          </a:r>
          <a:r>
            <a:rPr lang="en-US" sz="3600" kern="1200" dirty="0" err="1"/>
            <a:t>khó</a:t>
          </a:r>
          <a:r>
            <a:rPr lang="en-US" sz="3600" kern="1200" dirty="0"/>
            <a:t>, </a:t>
          </a:r>
          <a:r>
            <a:rPr lang="en-US" sz="3600" kern="1200" dirty="0" err="1"/>
            <a:t>độ</a:t>
          </a:r>
          <a:r>
            <a:rPr lang="en-US" sz="3600" kern="1200" dirty="0"/>
            <a:t> </a:t>
          </a:r>
          <a:r>
            <a:rPr lang="en-US" sz="3600" kern="1200" dirty="0" err="1"/>
            <a:t>dài</a:t>
          </a:r>
          <a:r>
            <a:rPr lang="en-US" sz="3600" kern="1200" dirty="0"/>
            <a:t> </a:t>
          </a:r>
          <a:r>
            <a:rPr lang="en-US" sz="3600" kern="1200" dirty="0" err="1"/>
            <a:t>của</a:t>
          </a:r>
          <a:r>
            <a:rPr lang="en-US" sz="3600" kern="1200" dirty="0"/>
            <a:t> </a:t>
          </a:r>
          <a:r>
            <a:rPr lang="en-US" sz="3600" kern="1200" dirty="0" err="1"/>
            <a:t>câu</a:t>
          </a:r>
          <a:endParaRPr lang="en-SG" sz="3600" kern="1200" dirty="0"/>
        </a:p>
      </dsp:txBody>
      <dsp:txXfrm>
        <a:off x="7258880" y="4910320"/>
        <a:ext cx="9434700" cy="436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BFD94C-A649-4959-9759-137C066B9BAC}">
      <dsp:nvSpPr>
        <dsp:cNvPr id="0" name=""/>
        <dsp:cNvSpPr/>
      </dsp:nvSpPr>
      <dsp:spPr>
        <a:xfrm>
          <a:off x="1259195" y="0"/>
          <a:ext cx="14270879" cy="668766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A3C545-5306-49E7-8633-E19E1A1D0700}">
      <dsp:nvSpPr>
        <dsp:cNvPr id="0" name=""/>
        <dsp:cNvSpPr/>
      </dsp:nvSpPr>
      <dsp:spPr>
        <a:xfrm>
          <a:off x="7701" y="2006298"/>
          <a:ext cx="3154744" cy="267506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err="1"/>
            <a:t>Đảm</a:t>
          </a:r>
          <a:r>
            <a:rPr lang="en-US" sz="3800" kern="1200" dirty="0"/>
            <a:t> </a:t>
          </a:r>
          <a:r>
            <a:rPr lang="en-US" sz="3800" kern="1200" dirty="0" err="1"/>
            <a:t>bảo</a:t>
          </a:r>
          <a:r>
            <a:rPr lang="en-US" sz="3800" kern="1200" dirty="0"/>
            <a:t> </a:t>
          </a:r>
          <a:r>
            <a:rPr lang="en-US" sz="3800" kern="1200" dirty="0" err="1"/>
            <a:t>mục</a:t>
          </a:r>
          <a:r>
            <a:rPr lang="en-US" sz="3800" kern="1200" dirty="0"/>
            <a:t> </a:t>
          </a:r>
          <a:r>
            <a:rPr lang="en-US" sz="3800" kern="1200" dirty="0" err="1"/>
            <a:t>tiêu</a:t>
          </a:r>
          <a:r>
            <a:rPr lang="en-US" sz="3800" kern="1200" dirty="0"/>
            <a:t> </a:t>
          </a:r>
          <a:r>
            <a:rPr lang="en-US" sz="3800" kern="1200" dirty="0" err="1"/>
            <a:t>kiểm</a:t>
          </a:r>
          <a:r>
            <a:rPr lang="en-US" sz="3800" kern="1200" dirty="0"/>
            <a:t> </a:t>
          </a:r>
          <a:r>
            <a:rPr lang="en-US" sz="3800" kern="1200" dirty="0" err="1"/>
            <a:t>tra</a:t>
          </a:r>
          <a:endParaRPr lang="en-SG" sz="3800" kern="1200" dirty="0"/>
        </a:p>
      </dsp:txBody>
      <dsp:txXfrm>
        <a:off x="138287" y="2136884"/>
        <a:ext cx="2893572" cy="2413892"/>
      </dsp:txXfrm>
    </dsp:sp>
    <dsp:sp modelId="{A5475AA2-7C0E-41F1-995F-6E497FF3CB5A}">
      <dsp:nvSpPr>
        <dsp:cNvPr id="0" name=""/>
        <dsp:cNvSpPr/>
      </dsp:nvSpPr>
      <dsp:spPr>
        <a:xfrm>
          <a:off x="3412482" y="2006298"/>
          <a:ext cx="3154744" cy="267506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err="1"/>
            <a:t>Đảm</a:t>
          </a:r>
          <a:r>
            <a:rPr lang="en-US" sz="3800" kern="1200" dirty="0"/>
            <a:t> </a:t>
          </a:r>
          <a:r>
            <a:rPr lang="en-US" sz="3800" kern="1200" dirty="0" err="1"/>
            <a:t>bảo</a:t>
          </a:r>
          <a:r>
            <a:rPr lang="en-US" sz="3800" kern="1200" dirty="0"/>
            <a:t> </a:t>
          </a:r>
          <a:r>
            <a:rPr lang="en-US" sz="3800" kern="1200" dirty="0" err="1"/>
            <a:t>nguyên</a:t>
          </a:r>
          <a:r>
            <a:rPr lang="en-US" sz="3800" kern="1200" dirty="0"/>
            <a:t> </a:t>
          </a:r>
          <a:r>
            <a:rPr lang="en-US" sz="3800" kern="1200" dirty="0" err="1"/>
            <a:t>tắc</a:t>
          </a:r>
          <a:r>
            <a:rPr lang="en-US" sz="3800" kern="1200" dirty="0"/>
            <a:t> </a:t>
          </a:r>
          <a:r>
            <a:rPr lang="en-US" sz="3800" kern="1200" dirty="0" err="1"/>
            <a:t>thiết</a:t>
          </a:r>
          <a:r>
            <a:rPr lang="en-US" sz="3800" kern="1200" dirty="0"/>
            <a:t> </a:t>
          </a:r>
          <a:r>
            <a:rPr lang="en-US" sz="3800" kern="1200" dirty="0" err="1"/>
            <a:t>kế</a:t>
          </a:r>
          <a:r>
            <a:rPr lang="en-US" sz="3800" kern="1200" dirty="0"/>
            <a:t> </a:t>
          </a:r>
          <a:br>
            <a:rPr lang="en-US" sz="3800" kern="1200" dirty="0"/>
          </a:br>
          <a:r>
            <a:rPr lang="en-US" sz="3800" kern="1200" dirty="0" err="1"/>
            <a:t>câu</a:t>
          </a:r>
          <a:r>
            <a:rPr lang="en-US" sz="3800" kern="1200" dirty="0"/>
            <a:t> </a:t>
          </a:r>
          <a:r>
            <a:rPr lang="en-US" sz="3800" kern="1200" dirty="0" err="1"/>
            <a:t>hỏi</a:t>
          </a:r>
          <a:endParaRPr lang="en-SG" sz="3800" kern="1200" dirty="0"/>
        </a:p>
      </dsp:txBody>
      <dsp:txXfrm>
        <a:off x="3543068" y="2136884"/>
        <a:ext cx="2893572" cy="2413892"/>
      </dsp:txXfrm>
    </dsp:sp>
    <dsp:sp modelId="{8CD173F0-FB7A-4872-B1A5-854D8AF53922}">
      <dsp:nvSpPr>
        <dsp:cNvPr id="0" name=""/>
        <dsp:cNvSpPr/>
      </dsp:nvSpPr>
      <dsp:spPr>
        <a:xfrm>
          <a:off x="6817262" y="2006298"/>
          <a:ext cx="3154744" cy="267506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err="1"/>
            <a:t>Đảm</a:t>
          </a:r>
          <a:r>
            <a:rPr lang="en-US" sz="3800" kern="1200" dirty="0"/>
            <a:t> </a:t>
          </a:r>
          <a:r>
            <a:rPr lang="en-US" sz="3800" kern="1200" dirty="0" err="1"/>
            <a:t>bảo</a:t>
          </a:r>
          <a:r>
            <a:rPr lang="en-US" sz="3800" kern="1200" dirty="0"/>
            <a:t> </a:t>
          </a:r>
          <a:br>
            <a:rPr lang="en-US" sz="3800" kern="1200" dirty="0"/>
          </a:br>
          <a:r>
            <a:rPr lang="en-US" sz="3800" kern="1200" dirty="0" err="1"/>
            <a:t>độ</a:t>
          </a:r>
          <a:r>
            <a:rPr lang="en-US" sz="3800" kern="1200" dirty="0"/>
            <a:t> </a:t>
          </a:r>
          <a:r>
            <a:rPr lang="en-US" sz="3800" kern="1200" dirty="0" err="1"/>
            <a:t>chính</a:t>
          </a:r>
          <a:r>
            <a:rPr lang="en-US" sz="3800" kern="1200" dirty="0"/>
            <a:t> </a:t>
          </a:r>
          <a:r>
            <a:rPr lang="en-US" sz="3800" kern="1200" dirty="0" err="1"/>
            <a:t>xác</a:t>
          </a:r>
          <a:endParaRPr lang="en-SG" sz="3800" kern="1200" dirty="0"/>
        </a:p>
      </dsp:txBody>
      <dsp:txXfrm>
        <a:off x="6947848" y="2136884"/>
        <a:ext cx="2893572" cy="2413892"/>
      </dsp:txXfrm>
    </dsp:sp>
    <dsp:sp modelId="{6858FB58-4D33-4418-9C33-3F1806DF06E7}">
      <dsp:nvSpPr>
        <dsp:cNvPr id="0" name=""/>
        <dsp:cNvSpPr/>
      </dsp:nvSpPr>
      <dsp:spPr>
        <a:xfrm>
          <a:off x="10222043" y="2006298"/>
          <a:ext cx="3154744" cy="267506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err="1"/>
            <a:t>Đảm</a:t>
          </a:r>
          <a:r>
            <a:rPr lang="en-US" sz="3800" kern="1200" dirty="0"/>
            <a:t> </a:t>
          </a:r>
          <a:r>
            <a:rPr lang="en-US" sz="3800" kern="1200" dirty="0" err="1"/>
            <a:t>bảo</a:t>
          </a:r>
          <a:r>
            <a:rPr lang="en-US" sz="3800" kern="1200" dirty="0"/>
            <a:t> </a:t>
          </a:r>
          <a:br>
            <a:rPr lang="en-US" sz="3800" kern="1200" dirty="0"/>
          </a:br>
          <a:r>
            <a:rPr lang="en-US" sz="3800" kern="1200" dirty="0"/>
            <a:t>ma </a:t>
          </a:r>
          <a:r>
            <a:rPr lang="en-US" sz="3800" kern="1200" dirty="0" err="1"/>
            <a:t>trận</a:t>
          </a:r>
          <a:r>
            <a:rPr lang="en-US" sz="3800" kern="1200" dirty="0"/>
            <a:t> </a:t>
          </a:r>
          <a:r>
            <a:rPr lang="en-US" sz="3800" kern="1200" dirty="0" err="1"/>
            <a:t>của</a:t>
          </a:r>
          <a:r>
            <a:rPr lang="en-US" sz="3800" kern="1200" dirty="0"/>
            <a:t> </a:t>
          </a:r>
          <a:r>
            <a:rPr lang="en-US" sz="3800" kern="1200" dirty="0" err="1"/>
            <a:t>đề</a:t>
          </a:r>
          <a:r>
            <a:rPr lang="en-US" sz="3800" kern="1200" dirty="0"/>
            <a:t> </a:t>
          </a:r>
          <a:r>
            <a:rPr lang="en-US" sz="3800" kern="1200" dirty="0" err="1"/>
            <a:t>thi</a:t>
          </a:r>
          <a:endParaRPr lang="en-SG" sz="3800" kern="1200" dirty="0"/>
        </a:p>
      </dsp:txBody>
      <dsp:txXfrm>
        <a:off x="10352629" y="2136884"/>
        <a:ext cx="2893572" cy="2413892"/>
      </dsp:txXfrm>
    </dsp:sp>
    <dsp:sp modelId="{79A54A1B-5A54-4DD2-AF99-1C1E478A0572}">
      <dsp:nvSpPr>
        <dsp:cNvPr id="0" name=""/>
        <dsp:cNvSpPr/>
      </dsp:nvSpPr>
      <dsp:spPr>
        <a:xfrm>
          <a:off x="13626823" y="2006298"/>
          <a:ext cx="3154744" cy="2675064"/>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err="1"/>
            <a:t>Đảm</a:t>
          </a:r>
          <a:r>
            <a:rPr lang="en-US" sz="3800" kern="1200" dirty="0"/>
            <a:t> </a:t>
          </a:r>
          <a:r>
            <a:rPr lang="en-US" sz="3800" kern="1200" dirty="0" err="1"/>
            <a:t>bảo</a:t>
          </a:r>
          <a:r>
            <a:rPr lang="en-US" sz="3800" kern="1200" dirty="0"/>
            <a:t> </a:t>
          </a:r>
          <a:r>
            <a:rPr lang="en-US" sz="3800" kern="1200" dirty="0" err="1"/>
            <a:t>định</a:t>
          </a:r>
          <a:r>
            <a:rPr lang="en-US" sz="3800" kern="1200" dirty="0"/>
            <a:t> </a:t>
          </a:r>
          <a:r>
            <a:rPr lang="en-US" sz="3800" kern="1200" dirty="0" err="1"/>
            <a:t>dạng</a:t>
          </a:r>
          <a:r>
            <a:rPr lang="en-US" sz="3800" kern="1200" dirty="0"/>
            <a:t> </a:t>
          </a:r>
          <a:br>
            <a:rPr lang="en-US" sz="3800" kern="1200" dirty="0"/>
          </a:br>
          <a:r>
            <a:rPr lang="en-US" sz="3800" kern="1200" dirty="0" err="1"/>
            <a:t>đề</a:t>
          </a:r>
          <a:r>
            <a:rPr lang="en-US" sz="3800" kern="1200" dirty="0"/>
            <a:t> </a:t>
          </a:r>
          <a:r>
            <a:rPr lang="en-US" sz="3800" kern="1200" dirty="0" err="1"/>
            <a:t>thi</a:t>
          </a:r>
          <a:endParaRPr lang="en-SG" sz="3800" kern="1200" dirty="0"/>
        </a:p>
      </dsp:txBody>
      <dsp:txXfrm>
        <a:off x="13757409" y="2136884"/>
        <a:ext cx="2893572" cy="241389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6CAC5-2E14-487E-B919-A027C4E91E93}">
      <dsp:nvSpPr>
        <dsp:cNvPr id="0" name=""/>
        <dsp:cNvSpPr/>
      </dsp:nvSpPr>
      <dsp:spPr>
        <a:xfrm>
          <a:off x="0" y="0"/>
          <a:ext cx="7543091" cy="7543091"/>
        </a:xfrm>
        <a:prstGeom prst="pie">
          <a:avLst>
            <a:gd name="adj1" fmla="val 5400000"/>
            <a:gd name="adj2" fmla="val 162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A33AC0-7AEA-4A4C-B49B-62CF0B6E3FD9}">
      <dsp:nvSpPr>
        <dsp:cNvPr id="0" name=""/>
        <dsp:cNvSpPr/>
      </dsp:nvSpPr>
      <dsp:spPr>
        <a:xfrm>
          <a:off x="3771545" y="0"/>
          <a:ext cx="13754454" cy="7543091"/>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kern="1200" dirty="0">
              <a:solidFill>
                <a:srgbClr val="002060"/>
              </a:solidFill>
            </a:rPr>
            <a:t>1. </a:t>
          </a:r>
          <a:r>
            <a:rPr lang="en-US" sz="5400" b="1" kern="1200" dirty="0" err="1">
              <a:solidFill>
                <a:srgbClr val="002060"/>
              </a:solidFill>
            </a:rPr>
            <a:t>Đặt</a:t>
          </a:r>
          <a:r>
            <a:rPr lang="en-US" sz="5400" b="1" kern="1200" dirty="0">
              <a:solidFill>
                <a:srgbClr val="002060"/>
              </a:solidFill>
            </a:rPr>
            <a:t> </a:t>
          </a:r>
          <a:r>
            <a:rPr lang="en-US" sz="5400" b="1" kern="1200" dirty="0" err="1">
              <a:solidFill>
                <a:srgbClr val="002060"/>
              </a:solidFill>
            </a:rPr>
            <a:t>yêu</a:t>
          </a:r>
          <a:r>
            <a:rPr lang="en-US" sz="5400" b="1" kern="1200" dirty="0">
              <a:solidFill>
                <a:srgbClr val="002060"/>
              </a:solidFill>
            </a:rPr>
            <a:t> </a:t>
          </a:r>
          <a:r>
            <a:rPr lang="en-US" sz="5400" b="1" kern="1200" dirty="0" err="1">
              <a:solidFill>
                <a:srgbClr val="002060"/>
              </a:solidFill>
            </a:rPr>
            <a:t>cầu</a:t>
          </a:r>
          <a:r>
            <a:rPr lang="en-US" sz="5400" b="1" kern="1200" dirty="0">
              <a:solidFill>
                <a:srgbClr val="002060"/>
              </a:solidFill>
            </a:rPr>
            <a:t> </a:t>
          </a:r>
          <a:r>
            <a:rPr lang="en-US" sz="5400" b="1" kern="1200" dirty="0" err="1">
              <a:solidFill>
                <a:srgbClr val="002060"/>
              </a:solidFill>
            </a:rPr>
            <a:t>cụ</a:t>
          </a:r>
          <a:r>
            <a:rPr lang="en-US" sz="5400" b="1" kern="1200" dirty="0">
              <a:solidFill>
                <a:srgbClr val="002060"/>
              </a:solidFill>
            </a:rPr>
            <a:t> </a:t>
          </a:r>
          <a:r>
            <a:rPr lang="en-US" sz="5400" b="1" kern="1200" dirty="0" err="1">
              <a:solidFill>
                <a:srgbClr val="002060"/>
              </a:solidFill>
            </a:rPr>
            <a:t>thể</a:t>
          </a:r>
          <a:r>
            <a:rPr lang="en-US" sz="5400" b="1" kern="1200" dirty="0">
              <a:solidFill>
                <a:srgbClr val="002060"/>
              </a:solidFill>
            </a:rPr>
            <a:t> </a:t>
          </a:r>
          <a:r>
            <a:rPr lang="en-US" sz="5400" b="1" kern="1200" dirty="0" err="1">
              <a:solidFill>
                <a:srgbClr val="002060"/>
              </a:solidFill>
            </a:rPr>
            <a:t>và</a:t>
          </a:r>
          <a:r>
            <a:rPr lang="en-US" sz="5400" b="1" kern="1200" dirty="0">
              <a:solidFill>
                <a:srgbClr val="002060"/>
              </a:solidFill>
            </a:rPr>
            <a:t> </a:t>
          </a:r>
          <a:r>
            <a:rPr lang="en-US" sz="5400" b="1" kern="1200" dirty="0" err="1">
              <a:solidFill>
                <a:srgbClr val="002060"/>
              </a:solidFill>
            </a:rPr>
            <a:t>rõ</a:t>
          </a:r>
          <a:r>
            <a:rPr lang="en-US" sz="5400" b="1" kern="1200" dirty="0">
              <a:solidFill>
                <a:srgbClr val="002060"/>
              </a:solidFill>
            </a:rPr>
            <a:t> </a:t>
          </a:r>
          <a:r>
            <a:rPr lang="en-US" sz="5400" b="1" kern="1200" dirty="0" err="1">
              <a:solidFill>
                <a:srgbClr val="002060"/>
              </a:solidFill>
            </a:rPr>
            <a:t>ràng</a:t>
          </a:r>
          <a:endParaRPr lang="en-SG" sz="5400" kern="1200" dirty="0">
            <a:solidFill>
              <a:srgbClr val="002060"/>
            </a:solidFill>
          </a:endParaRPr>
        </a:p>
      </dsp:txBody>
      <dsp:txXfrm>
        <a:off x="3771545" y="0"/>
        <a:ext cx="13754454" cy="2262932"/>
      </dsp:txXfrm>
    </dsp:sp>
    <dsp:sp modelId="{FBA1FCC2-A10C-409A-8996-7F900B81CE37}">
      <dsp:nvSpPr>
        <dsp:cNvPr id="0" name=""/>
        <dsp:cNvSpPr/>
      </dsp:nvSpPr>
      <dsp:spPr>
        <a:xfrm>
          <a:off x="1320043" y="2262932"/>
          <a:ext cx="4903004" cy="4903004"/>
        </a:xfrm>
        <a:prstGeom prst="pie">
          <a:avLst>
            <a:gd name="adj1" fmla="val 5400000"/>
            <a:gd name="adj2" fmla="val 1620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352DCC-2536-42E9-8059-7A424A2C2404}">
      <dsp:nvSpPr>
        <dsp:cNvPr id="0" name=""/>
        <dsp:cNvSpPr/>
      </dsp:nvSpPr>
      <dsp:spPr>
        <a:xfrm>
          <a:off x="3771545" y="2262932"/>
          <a:ext cx="13754454" cy="4903004"/>
        </a:xfrm>
        <a:prstGeom prst="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kern="1200" dirty="0">
              <a:solidFill>
                <a:srgbClr val="002060"/>
              </a:solidFill>
            </a:rPr>
            <a:t>2. </a:t>
          </a:r>
          <a:r>
            <a:rPr lang="en-US" sz="5400" b="1" kern="1200" dirty="0" err="1">
              <a:solidFill>
                <a:srgbClr val="002060"/>
              </a:solidFill>
            </a:rPr>
            <a:t>Cùng</a:t>
          </a:r>
          <a:r>
            <a:rPr lang="en-US" sz="5400" b="1" kern="1200" dirty="0">
              <a:solidFill>
                <a:srgbClr val="002060"/>
              </a:solidFill>
            </a:rPr>
            <a:t> </a:t>
          </a:r>
          <a:r>
            <a:rPr lang="en-US" sz="5400" b="1" kern="1200" dirty="0" err="1">
              <a:solidFill>
                <a:srgbClr val="002060"/>
              </a:solidFill>
            </a:rPr>
            <a:t>phân</a:t>
          </a:r>
          <a:r>
            <a:rPr lang="en-US" sz="5400" b="1" kern="1200" dirty="0">
              <a:solidFill>
                <a:srgbClr val="002060"/>
              </a:solidFill>
            </a:rPr>
            <a:t> </a:t>
          </a:r>
          <a:r>
            <a:rPr lang="en-US" sz="5400" b="1" kern="1200" dirty="0" err="1">
              <a:solidFill>
                <a:srgbClr val="002060"/>
              </a:solidFill>
            </a:rPr>
            <a:t>tích</a:t>
          </a:r>
          <a:r>
            <a:rPr lang="en-US" sz="5400" b="1" kern="1200" dirty="0">
              <a:solidFill>
                <a:srgbClr val="002060"/>
              </a:solidFill>
            </a:rPr>
            <a:t> </a:t>
          </a:r>
          <a:r>
            <a:rPr lang="en-US" sz="5400" b="1" kern="1200" dirty="0" err="1">
              <a:solidFill>
                <a:srgbClr val="002060"/>
              </a:solidFill>
            </a:rPr>
            <a:t>yêu</a:t>
          </a:r>
          <a:r>
            <a:rPr lang="en-US" sz="5400" b="1" kern="1200" dirty="0">
              <a:solidFill>
                <a:srgbClr val="002060"/>
              </a:solidFill>
            </a:rPr>
            <a:t> </a:t>
          </a:r>
          <a:r>
            <a:rPr lang="en-US" sz="5400" b="1" kern="1200" dirty="0" err="1">
              <a:solidFill>
                <a:srgbClr val="002060"/>
              </a:solidFill>
            </a:rPr>
            <a:t>cầu</a:t>
          </a:r>
          <a:r>
            <a:rPr lang="en-US" sz="5400" b="1" kern="1200" dirty="0">
              <a:solidFill>
                <a:srgbClr val="002060"/>
              </a:solidFill>
            </a:rPr>
            <a:t> </a:t>
          </a:r>
          <a:r>
            <a:rPr lang="en-US" sz="5400" b="1" kern="1200" dirty="0" err="1">
              <a:solidFill>
                <a:srgbClr val="002060"/>
              </a:solidFill>
            </a:rPr>
            <a:t>về</a:t>
          </a:r>
          <a:r>
            <a:rPr lang="en-US" sz="5400" b="1" kern="1200" dirty="0">
              <a:solidFill>
                <a:srgbClr val="002060"/>
              </a:solidFill>
            </a:rPr>
            <a:t> </a:t>
          </a:r>
          <a:r>
            <a:rPr lang="en-US" sz="5400" b="1" kern="1200" dirty="0" err="1">
              <a:solidFill>
                <a:srgbClr val="002060"/>
              </a:solidFill>
            </a:rPr>
            <a:t>bản</a:t>
          </a:r>
          <a:r>
            <a:rPr lang="en-US" sz="5400" b="1" kern="1200" dirty="0">
              <a:solidFill>
                <a:srgbClr val="002060"/>
              </a:solidFill>
            </a:rPr>
            <a:t> </a:t>
          </a:r>
          <a:r>
            <a:rPr lang="en-US" sz="5400" b="1" kern="1200" dirty="0" err="1">
              <a:solidFill>
                <a:srgbClr val="002060"/>
              </a:solidFill>
            </a:rPr>
            <a:t>mẫu</a:t>
          </a:r>
          <a:r>
            <a:rPr lang="en-US" sz="5400" b="1" kern="1200" dirty="0">
              <a:solidFill>
                <a:srgbClr val="002060"/>
              </a:solidFill>
            </a:rPr>
            <a:t> </a:t>
          </a:r>
          <a:r>
            <a:rPr lang="en-US" sz="5400" b="1" kern="1200" dirty="0" err="1">
              <a:solidFill>
                <a:srgbClr val="002060"/>
              </a:solidFill>
            </a:rPr>
            <a:t>với</a:t>
          </a:r>
          <a:r>
            <a:rPr lang="en-US" sz="5400" b="1" kern="1200" dirty="0">
              <a:solidFill>
                <a:srgbClr val="002060"/>
              </a:solidFill>
            </a:rPr>
            <a:t> AI</a:t>
          </a:r>
          <a:endParaRPr lang="en-SG" sz="5400" kern="1200" dirty="0">
            <a:solidFill>
              <a:srgbClr val="002060"/>
            </a:solidFill>
          </a:endParaRPr>
        </a:p>
      </dsp:txBody>
      <dsp:txXfrm>
        <a:off x="3771545" y="2262932"/>
        <a:ext cx="13754454" cy="2262924"/>
      </dsp:txXfrm>
    </dsp:sp>
    <dsp:sp modelId="{FD88DD6B-EE49-45F5-984F-B5D61ED53CDB}">
      <dsp:nvSpPr>
        <dsp:cNvPr id="0" name=""/>
        <dsp:cNvSpPr/>
      </dsp:nvSpPr>
      <dsp:spPr>
        <a:xfrm>
          <a:off x="2640082" y="4525856"/>
          <a:ext cx="2262925" cy="2262925"/>
        </a:xfrm>
        <a:prstGeom prst="pie">
          <a:avLst>
            <a:gd name="adj1" fmla="val 5400000"/>
            <a:gd name="adj2" fmla="val 1620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683820-B732-476E-A71F-57802593F7F8}">
      <dsp:nvSpPr>
        <dsp:cNvPr id="0" name=""/>
        <dsp:cNvSpPr/>
      </dsp:nvSpPr>
      <dsp:spPr>
        <a:xfrm>
          <a:off x="3771545" y="4525856"/>
          <a:ext cx="13754454" cy="2262925"/>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i="0" kern="1200" baseline="0" dirty="0">
              <a:solidFill>
                <a:srgbClr val="002060"/>
              </a:solidFill>
            </a:rPr>
            <a:t>3. </a:t>
          </a:r>
          <a:r>
            <a:rPr lang="en-US" sz="5400" b="1" kern="1200" dirty="0" err="1">
              <a:solidFill>
                <a:srgbClr val="002060"/>
              </a:solidFill>
            </a:rPr>
            <a:t>Kiểm</a:t>
          </a:r>
          <a:r>
            <a:rPr lang="en-US" sz="5400" b="1" kern="1200" dirty="0">
              <a:solidFill>
                <a:srgbClr val="002060"/>
              </a:solidFill>
            </a:rPr>
            <a:t> </a:t>
          </a:r>
          <a:r>
            <a:rPr lang="en-US" sz="5400" b="1" kern="1200" dirty="0" err="1">
              <a:solidFill>
                <a:srgbClr val="002060"/>
              </a:solidFill>
            </a:rPr>
            <a:t>tra</a:t>
          </a:r>
          <a:r>
            <a:rPr lang="en-US" sz="5400" b="1" kern="1200" dirty="0">
              <a:solidFill>
                <a:srgbClr val="002060"/>
              </a:solidFill>
            </a:rPr>
            <a:t> </a:t>
          </a:r>
          <a:r>
            <a:rPr lang="en-US" sz="5400" b="1" kern="1200" dirty="0" err="1">
              <a:solidFill>
                <a:srgbClr val="002060"/>
              </a:solidFill>
            </a:rPr>
            <a:t>và</a:t>
          </a:r>
          <a:r>
            <a:rPr lang="en-US" sz="5400" b="1" kern="1200" dirty="0">
              <a:solidFill>
                <a:srgbClr val="002060"/>
              </a:solidFill>
            </a:rPr>
            <a:t> </a:t>
          </a:r>
          <a:r>
            <a:rPr lang="en-US" sz="5400" b="1" kern="1200" dirty="0" err="1">
              <a:solidFill>
                <a:srgbClr val="002060"/>
              </a:solidFill>
            </a:rPr>
            <a:t>điều</a:t>
          </a:r>
          <a:r>
            <a:rPr lang="en-US" sz="5400" b="1" kern="1200" dirty="0">
              <a:solidFill>
                <a:srgbClr val="002060"/>
              </a:solidFill>
            </a:rPr>
            <a:t> </a:t>
          </a:r>
          <a:r>
            <a:rPr lang="en-US" sz="5400" b="1" kern="1200" dirty="0" err="1">
              <a:solidFill>
                <a:srgbClr val="002060"/>
              </a:solidFill>
            </a:rPr>
            <a:t>chỉnh</a:t>
          </a:r>
          <a:r>
            <a:rPr lang="en-US" sz="5400" b="1" kern="1200" dirty="0">
              <a:solidFill>
                <a:srgbClr val="002060"/>
              </a:solidFill>
            </a:rPr>
            <a:t> </a:t>
          </a:r>
          <a:r>
            <a:rPr lang="en-US" sz="5400" b="1" kern="1200" dirty="0" err="1">
              <a:solidFill>
                <a:srgbClr val="002060"/>
              </a:solidFill>
            </a:rPr>
            <a:t>kết</a:t>
          </a:r>
          <a:r>
            <a:rPr lang="en-US" sz="5400" b="1" kern="1200" dirty="0">
              <a:solidFill>
                <a:srgbClr val="002060"/>
              </a:solidFill>
            </a:rPr>
            <a:t> </a:t>
          </a:r>
          <a:r>
            <a:rPr lang="en-US" sz="5400" b="1" kern="1200" dirty="0" err="1">
              <a:solidFill>
                <a:srgbClr val="002060"/>
              </a:solidFill>
            </a:rPr>
            <a:t>quả</a:t>
          </a:r>
          <a:endParaRPr lang="en-SG" sz="5400" kern="1200" dirty="0">
            <a:solidFill>
              <a:srgbClr val="002060"/>
            </a:solidFill>
          </a:endParaRPr>
        </a:p>
      </dsp:txBody>
      <dsp:txXfrm>
        <a:off x="3771545" y="4525856"/>
        <a:ext cx="13754454" cy="22629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44CF4-A17D-4106-98F5-DF1B84BF26F2}" type="datetimeFigureOut">
              <a:rPr lang="en-SG" smtClean="0"/>
              <a:t>3/3/2025</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221DD3-1303-4E3B-9D9E-BC3E00204C1E}" type="slidenum">
              <a:rPr lang="en-SG" smtClean="0"/>
              <a:t>‹#›</a:t>
            </a:fld>
            <a:endParaRPr lang="en-SG"/>
          </a:p>
        </p:txBody>
      </p:sp>
    </p:spTree>
    <p:extLst>
      <p:ext uri="{BB962C8B-B14F-4D97-AF65-F5344CB8AC3E}">
        <p14:creationId xmlns:p14="http://schemas.microsoft.com/office/powerpoint/2010/main" val="3796315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21DD3-1303-4E3B-9D9E-BC3E00204C1E}" type="slidenum">
              <a:rPr lang="en-SG" smtClean="0"/>
              <a:t>1</a:t>
            </a:fld>
            <a:endParaRPr lang="en-SG"/>
          </a:p>
        </p:txBody>
      </p:sp>
    </p:spTree>
    <p:extLst>
      <p:ext uri="{BB962C8B-B14F-4D97-AF65-F5344CB8AC3E}">
        <p14:creationId xmlns:p14="http://schemas.microsoft.com/office/powerpoint/2010/main" val="3947279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21DD3-1303-4E3B-9D9E-BC3E00204C1E}" type="slidenum">
              <a:rPr lang="en-SG" smtClean="0"/>
              <a:t>30</a:t>
            </a:fld>
            <a:endParaRPr lang="en-SG"/>
          </a:p>
        </p:txBody>
      </p:sp>
    </p:spTree>
    <p:extLst>
      <p:ext uri="{BB962C8B-B14F-4D97-AF65-F5344CB8AC3E}">
        <p14:creationId xmlns:p14="http://schemas.microsoft.com/office/powerpoint/2010/main" val="1805868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55822-18A1-C33A-76A6-BC964037C1F5}"/>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E4EBC6E0-EB9E-6A55-CC65-20282EDB5D20}"/>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E4C2FE31-0671-AEA6-D352-3115864F7103}"/>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5" name="Footer Placeholder 4">
            <a:extLst>
              <a:ext uri="{FF2B5EF4-FFF2-40B4-BE49-F238E27FC236}">
                <a16:creationId xmlns:a16="http://schemas.microsoft.com/office/drawing/2014/main" id="{22D38934-B007-3324-8825-3CDA180F5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50A76-D781-1739-B034-E758CA8CC0E3}"/>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598125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A88C-2275-1245-9ACD-EEA91F6B8A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C3945E-C240-5D3F-B363-957A048CA8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1D9394-0CCD-7498-93A1-44A205934583}"/>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5" name="Footer Placeholder 4">
            <a:extLst>
              <a:ext uri="{FF2B5EF4-FFF2-40B4-BE49-F238E27FC236}">
                <a16:creationId xmlns:a16="http://schemas.microsoft.com/office/drawing/2014/main" id="{33C51803-0F0F-1BC8-4569-A2C61F7AEB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76553-A273-1249-B423-7AA0396B1052}"/>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1260688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D466-9E96-606D-BB56-0A0C14205B8E}"/>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44425421-8C04-C98B-40A8-B239CB71E6B7}"/>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A91CA6-120C-E12A-4C16-D3EA9A1FB08B}"/>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5" name="Footer Placeholder 4">
            <a:extLst>
              <a:ext uri="{FF2B5EF4-FFF2-40B4-BE49-F238E27FC236}">
                <a16:creationId xmlns:a16="http://schemas.microsoft.com/office/drawing/2014/main" id="{DBEDDD7E-16EB-D0B5-FD3E-C46495C0A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C6F6B-F228-2A31-DBA8-8010BA7DC206}"/>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2978857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59C2-7994-6164-30C3-20614AFAD2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55C25B-B1E0-E0DC-E5ED-51BBE69EDB57}"/>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1EF8BF-5363-9A6D-329C-8A7BBD968081}"/>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ED7DCA-2884-D561-2184-F51ECD4EEB2F}"/>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6" name="Footer Placeholder 5">
            <a:extLst>
              <a:ext uri="{FF2B5EF4-FFF2-40B4-BE49-F238E27FC236}">
                <a16:creationId xmlns:a16="http://schemas.microsoft.com/office/drawing/2014/main" id="{FD8E3742-96E0-E102-2FE4-DFB7D6FB17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2B151-AFB5-890F-372C-697C4089B8BC}"/>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3016522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2123-1068-9279-D05C-A5D37D45F995}"/>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3F35BF-B3ED-74C4-9210-233E4A272E9B}"/>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4DA5FAD-5746-5442-AF13-B75DCCE6BDF8}"/>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47366B-A4A1-1BEC-4480-E9868933102D}"/>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E1F4A09A-D960-34F1-0D07-09BCF852209F}"/>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C1D0EC-E6A7-B50E-B2C2-39D060F0DDD5}"/>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8" name="Footer Placeholder 7">
            <a:extLst>
              <a:ext uri="{FF2B5EF4-FFF2-40B4-BE49-F238E27FC236}">
                <a16:creationId xmlns:a16="http://schemas.microsoft.com/office/drawing/2014/main" id="{9F37B825-4ACF-CCD9-FC8E-615201C4A4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AEE5F6-81DE-2851-1BDB-AFEA99F96215}"/>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469360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AD35-7368-45A2-0A37-885E2E07FD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DDEA9C-B4B1-2F2C-1EB7-0CA30E9077E1}"/>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4" name="Footer Placeholder 3">
            <a:extLst>
              <a:ext uri="{FF2B5EF4-FFF2-40B4-BE49-F238E27FC236}">
                <a16:creationId xmlns:a16="http://schemas.microsoft.com/office/drawing/2014/main" id="{0DCFDE5D-11AC-3B15-5094-FA44E2219D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3CA9B0-D310-F9CB-FDEC-F202DCDBD281}"/>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221388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107245-273A-AE75-FB79-52CFCA8E46F6}"/>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3" name="Footer Placeholder 2">
            <a:extLst>
              <a:ext uri="{FF2B5EF4-FFF2-40B4-BE49-F238E27FC236}">
                <a16:creationId xmlns:a16="http://schemas.microsoft.com/office/drawing/2014/main" id="{73AF4925-49F4-10B7-DC15-0441B380DC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5EE810-3CBF-AB63-2946-EC4DEC342C95}"/>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3375157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76BD-8B5E-897B-AD56-4EA84F8E8ED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869DD738-9477-2281-2FFA-50D0E2BEABD4}"/>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965646-3E8B-1363-BB08-7DBCCF85D96F}"/>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14561576-36F4-535B-EF86-248F61DAEB37}"/>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6" name="Footer Placeholder 5">
            <a:extLst>
              <a:ext uri="{FF2B5EF4-FFF2-40B4-BE49-F238E27FC236}">
                <a16:creationId xmlns:a16="http://schemas.microsoft.com/office/drawing/2014/main" id="{DA9DF688-E5D9-3C1A-3F3A-B285663CD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4E46E-8B34-7032-DE8B-4EED3FDADAEC}"/>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4040801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E49D4-082A-AE28-12CE-863B268D691A}"/>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FBD79B3C-E9B0-4B29-4171-79D74B71F6A1}"/>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BB484725-A6CB-E4AE-7A46-054ABA8C5360}"/>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6F467B5-7EB6-F50B-353D-8CD49928E04F}"/>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6" name="Footer Placeholder 5">
            <a:extLst>
              <a:ext uri="{FF2B5EF4-FFF2-40B4-BE49-F238E27FC236}">
                <a16:creationId xmlns:a16="http://schemas.microsoft.com/office/drawing/2014/main" id="{76A2D8CB-79CE-4A8F-D5F4-14503458BB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F72EF9-62F3-C545-7C5E-CE77DFEF8585}"/>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746283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5BE7E-84D3-7913-75E6-11F1D9362F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4B3A28-3491-F62D-81AB-AA39E65BB0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801CBD-D073-FFAC-FEE7-B7AC75E103BB}"/>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5" name="Footer Placeholder 4">
            <a:extLst>
              <a:ext uri="{FF2B5EF4-FFF2-40B4-BE49-F238E27FC236}">
                <a16:creationId xmlns:a16="http://schemas.microsoft.com/office/drawing/2014/main" id="{8D336288-C066-3A83-58F9-246EF764BA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160949-D1C4-339E-D8D7-9597CFE92EBE}"/>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16407704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E67E26-4674-1F3A-033D-089A5EF4CCD3}"/>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3F8734-E8B4-8F5A-D15B-35F7F38096A2}"/>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2293A-EF3B-9084-986B-C8777FEA54E5}"/>
              </a:ext>
            </a:extLst>
          </p:cNvPr>
          <p:cNvSpPr>
            <a:spLocks noGrp="1"/>
          </p:cNvSpPr>
          <p:nvPr>
            <p:ph type="dt" sz="half" idx="10"/>
          </p:nvPr>
        </p:nvSpPr>
        <p:spPr/>
        <p:txBody>
          <a:bodyPr/>
          <a:lstStyle/>
          <a:p>
            <a:fld id="{3998DC4A-09BC-409B-A8E2-5CC6EF086AC9}" type="datetimeFigureOut">
              <a:rPr lang="en-US" smtClean="0"/>
              <a:t>3/3/2025</a:t>
            </a:fld>
            <a:endParaRPr lang="en-US"/>
          </a:p>
        </p:txBody>
      </p:sp>
      <p:sp>
        <p:nvSpPr>
          <p:cNvPr id="5" name="Footer Placeholder 4">
            <a:extLst>
              <a:ext uri="{FF2B5EF4-FFF2-40B4-BE49-F238E27FC236}">
                <a16:creationId xmlns:a16="http://schemas.microsoft.com/office/drawing/2014/main" id="{C8EE1DD8-939C-27B9-ACFA-277507D03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5380C9-9349-4EDC-2658-8E356904A05F}"/>
              </a:ext>
            </a:extLst>
          </p:cNvPr>
          <p:cNvSpPr>
            <a:spLocks noGrp="1"/>
          </p:cNvSpPr>
          <p:nvPr>
            <p:ph type="sldNum" sz="quarter" idx="12"/>
          </p:nvPr>
        </p:nvSpPr>
        <p:spPr/>
        <p:txBody>
          <a:bodyPr/>
          <a:lstStyle/>
          <a:p>
            <a:fld id="{E3D44EBA-DC6D-48AC-A1EF-8A69DE1DF827}" type="slidenum">
              <a:rPr lang="en-US" smtClean="0"/>
              <a:t>‹#›</a:t>
            </a:fld>
            <a:endParaRPr lang="en-US"/>
          </a:p>
        </p:txBody>
      </p:sp>
    </p:spTree>
    <p:extLst>
      <p:ext uri="{BB962C8B-B14F-4D97-AF65-F5344CB8AC3E}">
        <p14:creationId xmlns:p14="http://schemas.microsoft.com/office/powerpoint/2010/main" val="2152380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CE67E3-1410-5DAB-7851-224D494899BE}"/>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432BBD-A13F-2B92-CA8F-B25C7DAA0AD0}"/>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F7CB2-472D-3093-95CE-2170839E05ED}"/>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3998DC4A-09BC-409B-A8E2-5CC6EF086AC9}" type="datetimeFigureOut">
              <a:rPr lang="en-US" smtClean="0"/>
              <a:t>3/3/2025</a:t>
            </a:fld>
            <a:endParaRPr lang="en-US"/>
          </a:p>
        </p:txBody>
      </p:sp>
      <p:sp>
        <p:nvSpPr>
          <p:cNvPr id="5" name="Footer Placeholder 4">
            <a:extLst>
              <a:ext uri="{FF2B5EF4-FFF2-40B4-BE49-F238E27FC236}">
                <a16:creationId xmlns:a16="http://schemas.microsoft.com/office/drawing/2014/main" id="{517C586F-33FD-DD7A-058A-C7033B355D83}"/>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0D487D-95CE-C88A-6F85-CAEF91F47A45}"/>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E3D44EBA-DC6D-48AC-A1EF-8A69DE1DF827}" type="slidenum">
              <a:rPr lang="en-US" smtClean="0"/>
              <a:t>‹#›</a:t>
            </a:fld>
            <a:endParaRPr lang="en-US"/>
          </a:p>
        </p:txBody>
      </p:sp>
    </p:spTree>
    <p:extLst>
      <p:ext uri="{BB962C8B-B14F-4D97-AF65-F5344CB8AC3E}">
        <p14:creationId xmlns:p14="http://schemas.microsoft.com/office/powerpoint/2010/main" val="4975483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image" Target="../media/image7.jpeg"/><Relationship Id="rId16" Type="http://schemas.openxmlformats.org/officeDocument/2006/relationships/diagramColors" Target="../diagrams/colors5.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image" Target="../media/image18.svg"/><Relationship Id="rId7" Type="http://schemas.openxmlformats.org/officeDocument/2006/relationships/diagramData" Target="../diagrams/data8.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svg"/><Relationship Id="rId11" Type="http://schemas.microsoft.com/office/2007/relationships/diagramDrawing" Target="../diagrams/drawing8.xml"/><Relationship Id="rId5" Type="http://schemas.openxmlformats.org/officeDocument/2006/relationships/image" Target="../media/image20.png"/><Relationship Id="rId10" Type="http://schemas.openxmlformats.org/officeDocument/2006/relationships/diagramColors" Target="../diagrams/colors8.xml"/><Relationship Id="rId4" Type="http://schemas.openxmlformats.org/officeDocument/2006/relationships/image" Target="../media/image19.jpeg"/><Relationship Id="rId9"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18.svg"/><Relationship Id="rId7" Type="http://schemas.openxmlformats.org/officeDocument/2006/relationships/diagramLayout" Target="../diagrams/layout9.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Data" Target="../diagrams/data9.xml"/><Relationship Id="rId11" Type="http://schemas.openxmlformats.org/officeDocument/2006/relationships/image" Target="../media/image22.png"/><Relationship Id="rId5" Type="http://schemas.openxmlformats.org/officeDocument/2006/relationships/image" Target="../media/image21.svg"/><Relationship Id="rId10" Type="http://schemas.microsoft.com/office/2007/relationships/diagramDrawing" Target="../diagrams/drawing9.xml"/><Relationship Id="rId4" Type="http://schemas.openxmlformats.org/officeDocument/2006/relationships/image" Target="../media/image20.png"/><Relationship Id="rId9" Type="http://schemas.openxmlformats.org/officeDocument/2006/relationships/diagramColors" Target="../diagrams/colors9.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0.xml"/><Relationship Id="rId13" Type="http://schemas.openxmlformats.org/officeDocument/2006/relationships/diagramQuickStyle" Target="../diagrams/quickStyle11.xml"/><Relationship Id="rId3" Type="http://schemas.openxmlformats.org/officeDocument/2006/relationships/image" Target="../media/image18.svg"/><Relationship Id="rId7" Type="http://schemas.openxmlformats.org/officeDocument/2006/relationships/diagramLayout" Target="../diagrams/layout10.xml"/><Relationship Id="rId12" Type="http://schemas.openxmlformats.org/officeDocument/2006/relationships/diagramLayout" Target="../diagrams/layout11.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Data" Target="../diagrams/data10.xml"/><Relationship Id="rId11" Type="http://schemas.openxmlformats.org/officeDocument/2006/relationships/diagramData" Target="../diagrams/data11.xml"/><Relationship Id="rId5" Type="http://schemas.openxmlformats.org/officeDocument/2006/relationships/image" Target="../media/image21.svg"/><Relationship Id="rId15" Type="http://schemas.microsoft.com/office/2007/relationships/diagramDrawing" Target="../diagrams/drawing11.xml"/><Relationship Id="rId10" Type="http://schemas.microsoft.com/office/2007/relationships/diagramDrawing" Target="../diagrams/drawing10.xml"/><Relationship Id="rId4" Type="http://schemas.openxmlformats.org/officeDocument/2006/relationships/image" Target="../media/image20.png"/><Relationship Id="rId9" Type="http://schemas.openxmlformats.org/officeDocument/2006/relationships/diagramColors" Target="../diagrams/colors10.xml"/><Relationship Id="rId14" Type="http://schemas.openxmlformats.org/officeDocument/2006/relationships/diagramColors" Target="../diagrams/colors11.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18.svg"/><Relationship Id="rId7" Type="http://schemas.openxmlformats.org/officeDocument/2006/relationships/diagramLayout" Target="../diagrams/layout12.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Data" Target="../diagrams/data12.xml"/><Relationship Id="rId11" Type="http://schemas.openxmlformats.org/officeDocument/2006/relationships/image" Target="../media/image23.png"/><Relationship Id="rId5" Type="http://schemas.openxmlformats.org/officeDocument/2006/relationships/image" Target="../media/image21.svg"/><Relationship Id="rId10" Type="http://schemas.microsoft.com/office/2007/relationships/diagramDrawing" Target="../diagrams/drawing12.xml"/><Relationship Id="rId4" Type="http://schemas.openxmlformats.org/officeDocument/2006/relationships/image" Target="../media/image20.png"/><Relationship Id="rId9" Type="http://schemas.openxmlformats.org/officeDocument/2006/relationships/diagramColors" Target="../diagrams/colors12.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3.xml"/><Relationship Id="rId13" Type="http://schemas.openxmlformats.org/officeDocument/2006/relationships/diagramQuickStyle" Target="../diagrams/quickStyle14.xml"/><Relationship Id="rId3" Type="http://schemas.openxmlformats.org/officeDocument/2006/relationships/image" Target="../media/image18.svg"/><Relationship Id="rId7" Type="http://schemas.openxmlformats.org/officeDocument/2006/relationships/diagramLayout" Target="../diagrams/layout13.xml"/><Relationship Id="rId12" Type="http://schemas.openxmlformats.org/officeDocument/2006/relationships/diagramLayout" Target="../diagrams/layout14.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Data" Target="../diagrams/data13.xml"/><Relationship Id="rId11" Type="http://schemas.openxmlformats.org/officeDocument/2006/relationships/diagramData" Target="../diagrams/data14.xml"/><Relationship Id="rId5" Type="http://schemas.openxmlformats.org/officeDocument/2006/relationships/image" Target="../media/image21.svg"/><Relationship Id="rId15" Type="http://schemas.microsoft.com/office/2007/relationships/diagramDrawing" Target="../diagrams/drawing14.xml"/><Relationship Id="rId10" Type="http://schemas.microsoft.com/office/2007/relationships/diagramDrawing" Target="../diagrams/drawing13.xml"/><Relationship Id="rId4" Type="http://schemas.openxmlformats.org/officeDocument/2006/relationships/image" Target="../media/image20.png"/><Relationship Id="rId9" Type="http://schemas.openxmlformats.org/officeDocument/2006/relationships/diagramColors" Target="../diagrams/colors13.xml"/><Relationship Id="rId14" Type="http://schemas.openxmlformats.org/officeDocument/2006/relationships/diagramColors" Target="../diagrams/colors14.xml"/></Relationships>
</file>

<file path=ppt/slides/_rels/slide1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18.sv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18.sv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image" Target="../media/image16.svg"/><Relationship Id="rId7" Type="http://schemas.openxmlformats.org/officeDocument/2006/relationships/diagramData" Target="../diagrams/data15.xm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9.jpeg"/><Relationship Id="rId11" Type="http://schemas.microsoft.com/office/2007/relationships/diagramDrawing" Target="../diagrams/drawing15.xml"/><Relationship Id="rId5" Type="http://schemas.openxmlformats.org/officeDocument/2006/relationships/image" Target="../media/image18.svg"/><Relationship Id="rId10" Type="http://schemas.openxmlformats.org/officeDocument/2006/relationships/diagramColors" Target="../diagrams/colors15.xml"/><Relationship Id="rId4" Type="http://schemas.openxmlformats.org/officeDocument/2006/relationships/image" Target="../media/image17.png"/><Relationship Id="rId9"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8" Type="http://schemas.microsoft.com/office/2007/relationships/diagramDrawing" Target="../diagrams/drawing16.xml"/><Relationship Id="rId13" Type="http://schemas.openxmlformats.org/officeDocument/2006/relationships/image" Target="../media/image6.png"/><Relationship Id="rId3" Type="http://schemas.openxmlformats.org/officeDocument/2006/relationships/image" Target="../media/image31.svg"/><Relationship Id="rId7" Type="http://schemas.openxmlformats.org/officeDocument/2006/relationships/diagramColors" Target="../diagrams/colors16.xml"/><Relationship Id="rId12"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diagramQuickStyle" Target="../diagrams/quickStyle16.xml"/><Relationship Id="rId11" Type="http://schemas.openxmlformats.org/officeDocument/2006/relationships/image" Target="../media/image4.png"/><Relationship Id="rId5" Type="http://schemas.openxmlformats.org/officeDocument/2006/relationships/diagramLayout" Target="../diagrams/layout16.xml"/><Relationship Id="rId10" Type="http://schemas.openxmlformats.org/officeDocument/2006/relationships/image" Target="../media/image18.svg"/><Relationship Id="rId4" Type="http://schemas.openxmlformats.org/officeDocument/2006/relationships/diagramData" Target="../diagrams/data16.xml"/><Relationship Id="rId9" Type="http://schemas.openxmlformats.org/officeDocument/2006/relationships/image" Target="../media/image17.png"/><Relationship Id="rId1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3" Type="http://schemas.openxmlformats.org/officeDocument/2006/relationships/image" Target="../media/image20.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21.svg"/><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21.sv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21.sv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21.sv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21.svg"/></Relationships>
</file>

<file path=ppt/slides/_rels/slide2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3.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21.sv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21.svg"/></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18" Type="http://schemas.microsoft.com/office/2007/relationships/hdphoto" Target="../media/hdphoto2.wdp"/><Relationship Id="rId3" Type="http://schemas.openxmlformats.org/officeDocument/2006/relationships/image" Target="../media/image32.jpeg"/><Relationship Id="rId7" Type="http://schemas.openxmlformats.org/officeDocument/2006/relationships/image" Target="../media/image34.svg"/><Relationship Id="rId12" Type="http://schemas.openxmlformats.org/officeDocument/2006/relationships/image" Target="../media/image39.png"/><Relationship Id="rId17" Type="http://schemas.openxmlformats.org/officeDocument/2006/relationships/image" Target="../media/image46.png"/><Relationship Id="rId2" Type="http://schemas.openxmlformats.org/officeDocument/2006/relationships/notesSlide" Target="../notesSlides/notesSlide2.xml"/><Relationship Id="rId16" Type="http://schemas.openxmlformats.org/officeDocument/2006/relationships/image" Target="../media/image45.png"/><Relationship Id="rId20"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21.svg"/><Relationship Id="rId15" Type="http://schemas.openxmlformats.org/officeDocument/2006/relationships/image" Target="../media/image44.png"/><Relationship Id="rId10" Type="http://schemas.openxmlformats.org/officeDocument/2006/relationships/image" Target="../media/image37.png"/><Relationship Id="rId19" Type="http://schemas.openxmlformats.org/officeDocument/2006/relationships/image" Target="../media/image47.png"/><Relationship Id="rId4" Type="http://schemas.openxmlformats.org/officeDocument/2006/relationships/image" Target="../media/image20.png"/><Relationship Id="rId9" Type="http://schemas.openxmlformats.org/officeDocument/2006/relationships/image" Target="../media/image36.svg"/><Relationship Id="rId1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a:p>
        </p:txBody>
      </p:sp>
      <p:sp>
        <p:nvSpPr>
          <p:cNvPr id="6" name="TextBox 6"/>
          <p:cNvSpPr txBox="1"/>
          <p:nvPr/>
        </p:nvSpPr>
        <p:spPr>
          <a:xfrm>
            <a:off x="685800" y="2218036"/>
            <a:ext cx="12548112" cy="4193264"/>
          </a:xfrm>
          <a:prstGeom prst="rect">
            <a:avLst/>
          </a:prstGeom>
          <a:noFill/>
        </p:spPr>
        <p:txBody>
          <a:bodyPr wrap="square" lIns="0" tIns="0" rIns="0" bIns="0" rtlCol="0" anchor="t">
            <a:spAutoFit/>
          </a:bodyPr>
          <a:lstStyle/>
          <a:p>
            <a:pPr>
              <a:lnSpc>
                <a:spcPts val="8140"/>
              </a:lnSpc>
            </a:pPr>
            <a:r>
              <a:rPr lang="en-US" sz="8800" b="1" dirty="0" err="1">
                <a:ln w="12700">
                  <a:solidFill>
                    <a:schemeClr val="accent5"/>
                  </a:solidFill>
                  <a:prstDash val="solid"/>
                </a:ln>
                <a:solidFill>
                  <a:schemeClr val="bg1"/>
                </a:solidFill>
              </a:rPr>
              <a:t>Ứng</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dụng</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Công</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nghệ</a:t>
            </a:r>
            <a:r>
              <a:rPr lang="en-US" sz="8800" b="1" dirty="0">
                <a:ln w="12700">
                  <a:solidFill>
                    <a:schemeClr val="accent5"/>
                  </a:solidFill>
                  <a:prstDash val="solid"/>
                </a:ln>
                <a:solidFill>
                  <a:schemeClr val="bg1"/>
                </a:solidFill>
              </a:rPr>
              <a:t> AI </a:t>
            </a:r>
            <a:br>
              <a:rPr lang="en-US" sz="8800" b="1" dirty="0">
                <a:ln w="12700">
                  <a:solidFill>
                    <a:schemeClr val="accent5"/>
                  </a:solidFill>
                  <a:prstDash val="solid"/>
                </a:ln>
                <a:solidFill>
                  <a:schemeClr val="bg1"/>
                </a:solidFill>
              </a:rPr>
            </a:br>
            <a:r>
              <a:rPr lang="en-US" sz="8800" b="1" dirty="0" err="1">
                <a:ln w="12700">
                  <a:solidFill>
                    <a:schemeClr val="accent5"/>
                  </a:solidFill>
                  <a:prstDash val="solid"/>
                </a:ln>
                <a:solidFill>
                  <a:schemeClr val="bg1"/>
                </a:solidFill>
              </a:rPr>
              <a:t>trong</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dạy</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học</a:t>
            </a:r>
            <a:r>
              <a:rPr lang="en-US" sz="8800" b="1" dirty="0">
                <a:ln w="12700">
                  <a:solidFill>
                    <a:schemeClr val="accent5"/>
                  </a:solidFill>
                  <a:prstDash val="solid"/>
                </a:ln>
                <a:solidFill>
                  <a:schemeClr val="bg1"/>
                </a:solidFill>
              </a:rPr>
              <a:t> </a:t>
            </a:r>
            <a:br>
              <a:rPr lang="en-US" sz="8800" b="1" dirty="0">
                <a:ln w="12700">
                  <a:solidFill>
                    <a:schemeClr val="accent5"/>
                  </a:solidFill>
                  <a:prstDash val="solid"/>
                </a:ln>
                <a:solidFill>
                  <a:schemeClr val="bg1"/>
                </a:solidFill>
              </a:rPr>
            </a:br>
            <a:r>
              <a:rPr lang="en-US" sz="8800" b="1" dirty="0" err="1">
                <a:ln w="12700">
                  <a:solidFill>
                    <a:schemeClr val="accent5"/>
                  </a:solidFill>
                  <a:prstDash val="solid"/>
                </a:ln>
                <a:solidFill>
                  <a:schemeClr val="bg1"/>
                </a:solidFill>
              </a:rPr>
              <a:t>và</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kiểm</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tra</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đánh</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giá</a:t>
            </a:r>
            <a:r>
              <a:rPr lang="en-US" sz="8800" b="1" dirty="0">
                <a:ln w="12700">
                  <a:solidFill>
                    <a:schemeClr val="accent5"/>
                  </a:solidFill>
                  <a:prstDash val="solid"/>
                </a:ln>
                <a:solidFill>
                  <a:schemeClr val="bg1"/>
                </a:solidFill>
              </a:rPr>
              <a:t> </a:t>
            </a:r>
            <a:br>
              <a:rPr lang="en-US" sz="8800" b="1" dirty="0">
                <a:ln w="12700">
                  <a:solidFill>
                    <a:schemeClr val="accent5"/>
                  </a:solidFill>
                  <a:prstDash val="solid"/>
                </a:ln>
                <a:solidFill>
                  <a:schemeClr val="bg1"/>
                </a:solidFill>
              </a:rPr>
            </a:br>
            <a:r>
              <a:rPr lang="en-US" sz="8800" b="1" dirty="0" err="1">
                <a:ln w="12700">
                  <a:solidFill>
                    <a:schemeClr val="accent5"/>
                  </a:solidFill>
                  <a:prstDash val="solid"/>
                </a:ln>
                <a:solidFill>
                  <a:schemeClr val="bg1"/>
                </a:solidFill>
              </a:rPr>
              <a:t>môn</a:t>
            </a:r>
            <a:r>
              <a:rPr lang="en-US" sz="8800" b="1" dirty="0">
                <a:ln w="12700">
                  <a:solidFill>
                    <a:schemeClr val="accent5"/>
                  </a:solidFill>
                  <a:prstDash val="solid"/>
                </a:ln>
                <a:solidFill>
                  <a:schemeClr val="bg1"/>
                </a:solidFill>
              </a:rPr>
              <a:t> </a:t>
            </a:r>
            <a:r>
              <a:rPr lang="en-US" sz="8800" b="1" dirty="0" err="1">
                <a:ln w="12700">
                  <a:solidFill>
                    <a:schemeClr val="accent5"/>
                  </a:solidFill>
                  <a:prstDash val="solid"/>
                </a:ln>
                <a:solidFill>
                  <a:schemeClr val="bg1"/>
                </a:solidFill>
              </a:rPr>
              <a:t>tiếng</a:t>
            </a:r>
            <a:r>
              <a:rPr lang="en-US" sz="8800" b="1" dirty="0">
                <a:ln w="12700">
                  <a:solidFill>
                    <a:schemeClr val="accent5"/>
                  </a:solidFill>
                  <a:prstDash val="solid"/>
                </a:ln>
                <a:solidFill>
                  <a:schemeClr val="bg1"/>
                </a:solidFill>
              </a:rPr>
              <a:t> Anh</a:t>
            </a:r>
          </a:p>
        </p:txBody>
      </p:sp>
      <p:sp>
        <p:nvSpPr>
          <p:cNvPr id="10" name="TextBox 9">
            <a:extLst>
              <a:ext uri="{FF2B5EF4-FFF2-40B4-BE49-F238E27FC236}">
                <a16:creationId xmlns:a16="http://schemas.microsoft.com/office/drawing/2014/main" id="{C5560A43-34B0-6AC9-1FD8-2D8B370C2539}"/>
              </a:ext>
            </a:extLst>
          </p:cNvPr>
          <p:cNvSpPr txBox="1"/>
          <p:nvPr/>
        </p:nvSpPr>
        <p:spPr>
          <a:xfrm>
            <a:off x="838200" y="8777748"/>
            <a:ext cx="8877300" cy="830997"/>
          </a:xfrm>
          <a:prstGeom prst="rect">
            <a:avLst/>
          </a:prstGeom>
          <a:noFill/>
        </p:spPr>
        <p:txBody>
          <a:bodyPr wrap="square" rtlCol="0">
            <a:spAutoFit/>
          </a:bodyPr>
          <a:lstStyle/>
          <a:p>
            <a:r>
              <a:rPr lang="en-US" sz="4800" dirty="0">
                <a:solidFill>
                  <a:schemeClr val="tx2">
                    <a:lumMod val="20000"/>
                    <a:lumOff val="80000"/>
                  </a:schemeClr>
                </a:solidFill>
              </a:rPr>
              <a:t>TS. </a:t>
            </a:r>
            <a:r>
              <a:rPr lang="en-US" sz="4800" dirty="0" err="1">
                <a:solidFill>
                  <a:schemeClr val="tx2">
                    <a:lumMod val="20000"/>
                    <a:lumOff val="80000"/>
                  </a:schemeClr>
                </a:solidFill>
              </a:rPr>
              <a:t>Trần</a:t>
            </a:r>
            <a:r>
              <a:rPr lang="en-US" sz="4800" dirty="0">
                <a:solidFill>
                  <a:schemeClr val="tx2">
                    <a:lumMod val="20000"/>
                    <a:lumOff val="80000"/>
                  </a:schemeClr>
                </a:solidFill>
              </a:rPr>
              <a:t> </a:t>
            </a:r>
            <a:r>
              <a:rPr lang="en-US" sz="4800" dirty="0" err="1">
                <a:solidFill>
                  <a:schemeClr val="tx2">
                    <a:lumMod val="20000"/>
                    <a:lumOff val="80000"/>
                  </a:schemeClr>
                </a:solidFill>
              </a:rPr>
              <a:t>Hương</a:t>
            </a:r>
            <a:r>
              <a:rPr lang="en-US" sz="4800" dirty="0">
                <a:solidFill>
                  <a:schemeClr val="tx2">
                    <a:lumMod val="20000"/>
                    <a:lumOff val="80000"/>
                  </a:schemeClr>
                </a:solidFill>
              </a:rPr>
              <a:t> </a:t>
            </a:r>
            <a:r>
              <a:rPr lang="en-US" sz="4800" dirty="0" err="1">
                <a:solidFill>
                  <a:schemeClr val="tx2">
                    <a:lumMod val="20000"/>
                    <a:lumOff val="80000"/>
                  </a:schemeClr>
                </a:solidFill>
              </a:rPr>
              <a:t>Quỳnh</a:t>
            </a:r>
            <a:r>
              <a:rPr lang="en-US" sz="4800" dirty="0">
                <a:solidFill>
                  <a:schemeClr val="tx2">
                    <a:lumMod val="20000"/>
                    <a:lumOff val="80000"/>
                  </a:schemeClr>
                </a:solidFill>
              </a:rPr>
              <a:t>  </a:t>
            </a:r>
            <a:endParaRPr lang="en-SG" sz="4800" dirty="0">
              <a:solidFill>
                <a:schemeClr val="tx2">
                  <a:lumMod val="20000"/>
                  <a:lumOff val="80000"/>
                </a:schemeClr>
              </a:solidFill>
            </a:endParaRPr>
          </a:p>
        </p:txBody>
      </p:sp>
      <p:sp>
        <p:nvSpPr>
          <p:cNvPr id="3" name="AutoShape 2">
            <a:extLst>
              <a:ext uri="{FF2B5EF4-FFF2-40B4-BE49-F238E27FC236}">
                <a16:creationId xmlns:a16="http://schemas.microsoft.com/office/drawing/2014/main" id="{D5156318-E157-1F8B-7630-3056A403BD78}"/>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descr="A blue and white logo&#10;&#10;AI-generated content may be incorrect.">
            <a:extLst>
              <a:ext uri="{FF2B5EF4-FFF2-40B4-BE49-F238E27FC236}">
                <a16:creationId xmlns:a16="http://schemas.microsoft.com/office/drawing/2014/main" id="{0818B2E9-B243-5ED8-1B6F-FA11A90873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25800" y="342900"/>
            <a:ext cx="1866900" cy="187513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762000" y="495300"/>
            <a:ext cx="16992600" cy="2041264"/>
          </a:xfrm>
          <a:prstGeom prst="rect">
            <a:avLst/>
          </a:prstGeom>
        </p:spPr>
        <p:txBody>
          <a:bodyPr wrap="square" lIns="0" tIns="0" rIns="0" bIns="0" rtlCol="0" anchor="t">
            <a:spAutoFit/>
          </a:bodyPr>
          <a:lstStyle/>
          <a:p>
            <a:pPr marL="0" marR="0" lvl="0" indent="0" defTabSz="914400" rtl="0" eaLnBrk="1" fontAlgn="auto" latinLnBrk="0" hangingPunct="1">
              <a:lnSpc>
                <a:spcPts val="8140"/>
              </a:lnSpc>
              <a:spcBef>
                <a:spcPts val="0"/>
              </a:spcBef>
              <a:spcAft>
                <a:spcPts val="0"/>
              </a:spcAft>
              <a:buClrTx/>
              <a:buSzTx/>
              <a:buFontTx/>
              <a:buNone/>
              <a:tabLst/>
              <a:defRPr/>
            </a:pPr>
            <a:r>
              <a:rPr kumimoji="0" lang="en-US" sz="6600" b="0" i="0" u="none" strike="noStrike" kern="1200" cap="none" spc="0" normalizeH="0" baseline="0" noProof="0" dirty="0" err="1">
                <a:ln>
                  <a:noFill/>
                </a:ln>
                <a:solidFill>
                  <a:schemeClr val="bg1"/>
                </a:solidFill>
                <a:effectLst/>
                <a:uLnTx/>
                <a:uFillTx/>
                <a:latin typeface="Calibri"/>
                <a:ea typeface="+mn-ea"/>
                <a:cs typeface="+mn-cs"/>
              </a:rPr>
              <a:t>Thầy</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cô</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đã</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trải</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nghiệm</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với</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những</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công</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cụ</a:t>
            </a:r>
            <a:r>
              <a:rPr kumimoji="0" lang="en-US" sz="6600" b="0" i="0" u="none" strike="noStrike" kern="1200" cap="none" spc="0" normalizeH="0" baseline="0" noProof="0" dirty="0">
                <a:ln>
                  <a:noFill/>
                </a:ln>
                <a:solidFill>
                  <a:schemeClr val="bg1"/>
                </a:solidFill>
                <a:effectLst/>
                <a:uLnTx/>
                <a:uFillTx/>
                <a:latin typeface="Calibri"/>
                <a:ea typeface="+mn-ea"/>
                <a:cs typeface="+mn-cs"/>
              </a:rPr>
              <a:t> AI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nào</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dạy</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học</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và</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kiểm</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tra</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đánh</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r>
              <a:rPr kumimoji="0" lang="en-US" sz="6600" b="0" i="0" u="none" strike="noStrike" kern="1200" cap="none" spc="0" normalizeH="0" baseline="0" noProof="0" dirty="0" err="1">
                <a:ln>
                  <a:noFill/>
                </a:ln>
                <a:solidFill>
                  <a:schemeClr val="bg1"/>
                </a:solidFill>
                <a:effectLst/>
                <a:uLnTx/>
                <a:uFillTx/>
                <a:latin typeface="Calibri"/>
                <a:ea typeface="+mn-ea"/>
                <a:cs typeface="+mn-cs"/>
              </a:rPr>
              <a:t>giá</a:t>
            </a:r>
            <a:r>
              <a:rPr kumimoji="0" lang="en-US" sz="6600" b="0" i="0" u="none" strike="noStrike" kern="1200" cap="none" spc="0" normalizeH="0" baseline="0" noProof="0" dirty="0">
                <a:ln>
                  <a:noFill/>
                </a:ln>
                <a:solidFill>
                  <a:schemeClr val="bg1"/>
                </a:solidFill>
                <a:effectLst/>
                <a:uLnTx/>
                <a:uFillTx/>
                <a:latin typeface="Calibri"/>
                <a:ea typeface="+mn-ea"/>
                <a:cs typeface="+mn-cs"/>
              </a:rPr>
              <a:t>? </a:t>
            </a:r>
          </a:p>
        </p:txBody>
      </p:sp>
      <p:sp>
        <p:nvSpPr>
          <p:cNvPr id="4" name="TextBox 3">
            <a:extLst>
              <a:ext uri="{FF2B5EF4-FFF2-40B4-BE49-F238E27FC236}">
                <a16:creationId xmlns:a16="http://schemas.microsoft.com/office/drawing/2014/main" id="{AE4DC643-246E-032B-2301-7055FF2559E1}"/>
              </a:ext>
            </a:extLst>
          </p:cNvPr>
          <p:cNvSpPr txBox="1"/>
          <p:nvPr/>
        </p:nvSpPr>
        <p:spPr>
          <a:xfrm>
            <a:off x="12192000" y="2966236"/>
            <a:ext cx="8343900" cy="6771084"/>
          </a:xfrm>
          <a:prstGeom prst="rect">
            <a:avLst/>
          </a:prstGeom>
        </p:spPr>
        <p:txBody>
          <a:bodyPr wrap="square" lIns="0" tIns="0" rIns="0" bIns="0" rtlCol="0" anchor="t">
            <a:spAutoFit/>
          </a:bodyPr>
          <a:lstStyle/>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solidFill>
                  <a:schemeClr val="bg1"/>
                </a:solidFill>
                <a:effectLst/>
                <a:uLnTx/>
                <a:uFillTx/>
                <a:latin typeface="Calibri"/>
                <a:ea typeface="+mn-ea"/>
                <a:cs typeface="+mn-cs"/>
              </a:rPr>
              <a:t>Chat GPT</a:t>
            </a: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solidFill>
                  <a:schemeClr val="bg1"/>
                </a:solidFill>
                <a:effectLst/>
                <a:uLnTx/>
                <a:uFillTx/>
                <a:latin typeface="Calibri"/>
                <a:ea typeface="+mn-ea"/>
                <a:cs typeface="+mn-cs"/>
              </a:rPr>
              <a:t>COPILOT</a:t>
            </a: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solidFill>
                  <a:schemeClr val="bg1"/>
                </a:solidFill>
                <a:effectLst/>
                <a:uLnTx/>
                <a:uFillTx/>
                <a:latin typeface="Calibri"/>
                <a:ea typeface="+mn-ea"/>
                <a:cs typeface="+mn-cs"/>
              </a:rPr>
              <a:t>GEMINI</a:t>
            </a: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err="1">
                <a:ln>
                  <a:noFill/>
                </a:ln>
                <a:solidFill>
                  <a:schemeClr val="bg1"/>
                </a:solidFill>
                <a:effectLst/>
                <a:uLnTx/>
                <a:uFillTx/>
                <a:latin typeface="Calibri"/>
                <a:ea typeface="+mn-ea"/>
                <a:cs typeface="+mn-cs"/>
              </a:rPr>
              <a:t>ContentEditor</a:t>
            </a:r>
            <a:endParaRPr kumimoji="0" lang="en-US" sz="4400" b="0" i="0" u="none" strike="noStrike" kern="1200" cap="none" spc="0" normalizeH="0" baseline="0" noProof="0" dirty="0">
              <a:ln>
                <a:noFill/>
              </a:ln>
              <a:solidFill>
                <a:schemeClr val="bg1"/>
              </a:solidFill>
              <a:effectLst/>
              <a:uLnTx/>
              <a:uFillTx/>
              <a:latin typeface="Calibri"/>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err="1">
                <a:ln>
                  <a:noFill/>
                </a:ln>
                <a:solidFill>
                  <a:schemeClr val="bg1"/>
                </a:solidFill>
                <a:effectLst/>
                <a:uLnTx/>
                <a:uFillTx/>
                <a:latin typeface="Calibri"/>
                <a:ea typeface="+mn-ea"/>
                <a:cs typeface="+mn-cs"/>
              </a:rPr>
              <a:t>Questionwell</a:t>
            </a:r>
            <a:endParaRPr kumimoji="0" lang="en-US" sz="4400" b="0" i="0" u="none" strike="noStrike" kern="1200" cap="none" spc="0" normalizeH="0" baseline="0" noProof="0" dirty="0">
              <a:ln>
                <a:noFill/>
              </a:ln>
              <a:solidFill>
                <a:schemeClr val="bg1"/>
              </a:solidFill>
              <a:effectLst/>
              <a:uLnTx/>
              <a:uFillTx/>
              <a:latin typeface="Calibri"/>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err="1">
                <a:ln>
                  <a:noFill/>
                </a:ln>
                <a:solidFill>
                  <a:schemeClr val="bg1"/>
                </a:solidFill>
                <a:effectLst/>
                <a:uLnTx/>
                <a:uFillTx/>
                <a:latin typeface="Calibri"/>
                <a:ea typeface="+mn-ea"/>
                <a:cs typeface="+mn-cs"/>
              </a:rPr>
              <a:t>Curipod</a:t>
            </a:r>
            <a:endParaRPr kumimoji="0" lang="en-US" sz="4400" b="0" i="0" u="none" strike="noStrike" kern="1200" cap="none" spc="0" normalizeH="0" baseline="0" noProof="0" dirty="0">
              <a:ln>
                <a:noFill/>
              </a:ln>
              <a:solidFill>
                <a:schemeClr val="bg1"/>
              </a:solidFill>
              <a:effectLst/>
              <a:uLnTx/>
              <a:uFillTx/>
              <a:latin typeface="Calibri"/>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solidFill>
                  <a:schemeClr val="bg1"/>
                </a:solidFill>
                <a:effectLst/>
                <a:uLnTx/>
                <a:uFillTx/>
                <a:latin typeface="Calibri"/>
                <a:ea typeface="+mn-ea"/>
                <a:cs typeface="+mn-cs"/>
              </a:rPr>
              <a:t>Magic School</a:t>
            </a: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solidFill>
                  <a:schemeClr val="bg1"/>
                </a:solidFill>
                <a:effectLst/>
                <a:uLnTx/>
                <a:uFillTx/>
                <a:latin typeface="Calibri"/>
                <a:ea typeface="+mn-ea"/>
                <a:cs typeface="+mn-cs"/>
              </a:rPr>
              <a:t>Twee</a:t>
            </a: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err="1">
                <a:ln>
                  <a:noFill/>
                </a:ln>
                <a:solidFill>
                  <a:schemeClr val="bg1"/>
                </a:solidFill>
                <a:effectLst/>
                <a:uLnTx/>
                <a:uFillTx/>
                <a:latin typeface="Calibri"/>
                <a:ea typeface="+mn-ea"/>
                <a:cs typeface="+mn-cs"/>
              </a:rPr>
              <a:t>Elevenlabs</a:t>
            </a:r>
            <a:endParaRPr kumimoji="0" lang="en-US" sz="4400" b="0" i="0" u="none" strike="noStrike" kern="1200" cap="none" spc="0" normalizeH="0" baseline="0" noProof="0" dirty="0">
              <a:ln>
                <a:noFill/>
              </a:ln>
              <a:solidFill>
                <a:schemeClr val="bg1"/>
              </a:solidFill>
              <a:effectLst/>
              <a:uLnTx/>
              <a:uFillTx/>
              <a:latin typeface="Calibri"/>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u="none" strike="noStrike" kern="1200" cap="none" spc="0" normalizeH="0" baseline="0" noProof="0" dirty="0" err="1">
                <a:ln>
                  <a:noFill/>
                </a:ln>
                <a:solidFill>
                  <a:schemeClr val="bg1"/>
                </a:solidFill>
                <a:effectLst/>
                <a:uLnTx/>
                <a:uFillTx/>
                <a:latin typeface="Calibri"/>
                <a:ea typeface="+mn-ea"/>
                <a:cs typeface="+mn-cs"/>
              </a:rPr>
              <a:t>BriskTeaching</a:t>
            </a:r>
            <a:endParaRPr kumimoji="0" lang="en-US" sz="4400" b="0" u="none" strike="noStrike" kern="1200" cap="none" spc="0" normalizeH="0" baseline="0" noProof="0" dirty="0">
              <a:ln>
                <a:noFill/>
              </a:ln>
              <a:solidFill>
                <a:schemeClr val="bg1"/>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32C9526-2141-DD7D-9D19-6E3C5054A287}"/>
              </a:ext>
            </a:extLst>
          </p:cNvPr>
          <p:cNvSpPr txBox="1"/>
          <p:nvPr/>
        </p:nvSpPr>
        <p:spPr>
          <a:xfrm>
            <a:off x="4142874" y="3632298"/>
            <a:ext cx="6133240" cy="646331"/>
          </a:xfrm>
          <a:prstGeom prst="rect">
            <a:avLst/>
          </a:prstGeom>
          <a:solidFill>
            <a:schemeClr val="tx2"/>
          </a:solidFill>
        </p:spPr>
        <p:txBody>
          <a:bodyPr wrap="square" rtlCol="0">
            <a:spAutoFit/>
          </a:bodyPr>
          <a:lstStyle/>
          <a:p>
            <a:pPr algn="ctr"/>
            <a:r>
              <a:rPr lang="en-US" sz="3600" dirty="0" err="1">
                <a:solidFill>
                  <a:schemeClr val="bg1"/>
                </a:solidFill>
              </a:rPr>
              <a:t>Chưa</a:t>
            </a:r>
            <a:r>
              <a:rPr lang="en-US" sz="3600" dirty="0">
                <a:solidFill>
                  <a:schemeClr val="bg1"/>
                </a:solidFill>
              </a:rPr>
              <a:t> </a:t>
            </a:r>
            <a:r>
              <a:rPr lang="en-US" sz="3600" dirty="0" err="1">
                <a:solidFill>
                  <a:schemeClr val="bg1"/>
                </a:solidFill>
              </a:rPr>
              <a:t>sửa</a:t>
            </a:r>
            <a:r>
              <a:rPr lang="en-US" sz="3600" dirty="0">
                <a:solidFill>
                  <a:schemeClr val="bg1"/>
                </a:solidFill>
              </a:rPr>
              <a:t>  </a:t>
            </a:r>
            <a:r>
              <a:rPr lang="en-US" sz="3600" dirty="0" err="1">
                <a:solidFill>
                  <a:schemeClr val="bg1"/>
                </a:solidFill>
              </a:rPr>
              <a:t>dụng</a:t>
            </a:r>
            <a:r>
              <a:rPr lang="en-US" sz="3600" dirty="0">
                <a:solidFill>
                  <a:schemeClr val="bg1"/>
                </a:solidFill>
              </a:rPr>
              <a:t>/ </a:t>
            </a:r>
            <a:r>
              <a:rPr lang="en-US" sz="3600" dirty="0" err="1">
                <a:solidFill>
                  <a:schemeClr val="bg1"/>
                </a:solidFill>
              </a:rPr>
              <a:t>Ít</a:t>
            </a:r>
            <a:r>
              <a:rPr lang="en-US" sz="3600" dirty="0">
                <a:solidFill>
                  <a:schemeClr val="bg1"/>
                </a:solidFill>
              </a:rPr>
              <a:t> </a:t>
            </a:r>
            <a:r>
              <a:rPr lang="en-US" sz="3600" dirty="0" err="1">
                <a:solidFill>
                  <a:schemeClr val="bg1"/>
                </a:solidFill>
              </a:rPr>
              <a:t>sử</a:t>
            </a:r>
            <a:r>
              <a:rPr lang="en-US" sz="3600" dirty="0">
                <a:solidFill>
                  <a:schemeClr val="bg1"/>
                </a:solidFill>
              </a:rPr>
              <a:t> </a:t>
            </a:r>
            <a:r>
              <a:rPr lang="en-US" sz="3600" dirty="0" err="1">
                <a:solidFill>
                  <a:schemeClr val="bg1"/>
                </a:solidFill>
              </a:rPr>
              <a:t>dụng</a:t>
            </a:r>
            <a:endParaRPr lang="en-SG" sz="3600" dirty="0">
              <a:solidFill>
                <a:schemeClr val="bg1"/>
              </a:solidFill>
            </a:endParaRPr>
          </a:p>
        </p:txBody>
      </p:sp>
      <p:sp>
        <p:nvSpPr>
          <p:cNvPr id="12" name="TextBox 11">
            <a:extLst>
              <a:ext uri="{FF2B5EF4-FFF2-40B4-BE49-F238E27FC236}">
                <a16:creationId xmlns:a16="http://schemas.microsoft.com/office/drawing/2014/main" id="{19B99ABE-E44E-866F-0044-9931BB86945F}"/>
              </a:ext>
            </a:extLst>
          </p:cNvPr>
          <p:cNvSpPr txBox="1"/>
          <p:nvPr/>
        </p:nvSpPr>
        <p:spPr>
          <a:xfrm>
            <a:off x="4159203" y="5462486"/>
            <a:ext cx="6133240" cy="830997"/>
          </a:xfrm>
          <a:prstGeom prst="rect">
            <a:avLst/>
          </a:prstGeom>
          <a:solidFill>
            <a:schemeClr val="tx2"/>
          </a:solidFill>
        </p:spPr>
        <p:txBody>
          <a:bodyPr wrap="square" rtlCol="0">
            <a:spAutoFit/>
          </a:bodyPr>
          <a:lstStyle/>
          <a:p>
            <a:pPr algn="ctr"/>
            <a:r>
              <a:rPr lang="en-US" sz="4800" dirty="0" err="1">
                <a:solidFill>
                  <a:schemeClr val="bg1"/>
                </a:solidFill>
              </a:rPr>
              <a:t>Thỉnh</a:t>
            </a:r>
            <a:r>
              <a:rPr lang="en-US" sz="4800" dirty="0">
                <a:solidFill>
                  <a:schemeClr val="bg1"/>
                </a:solidFill>
              </a:rPr>
              <a:t> </a:t>
            </a:r>
            <a:r>
              <a:rPr lang="en-US" sz="4800" dirty="0" err="1">
                <a:solidFill>
                  <a:schemeClr val="bg1"/>
                </a:solidFill>
              </a:rPr>
              <a:t>thoảng</a:t>
            </a:r>
            <a:endParaRPr lang="en-SG" sz="4800" dirty="0">
              <a:solidFill>
                <a:schemeClr val="bg1"/>
              </a:solidFill>
            </a:endParaRPr>
          </a:p>
        </p:txBody>
      </p:sp>
      <p:sp>
        <p:nvSpPr>
          <p:cNvPr id="13" name="TextBox 12">
            <a:extLst>
              <a:ext uri="{FF2B5EF4-FFF2-40B4-BE49-F238E27FC236}">
                <a16:creationId xmlns:a16="http://schemas.microsoft.com/office/drawing/2014/main" id="{B37A3164-F56D-D75C-181B-7835DA492DD6}"/>
              </a:ext>
            </a:extLst>
          </p:cNvPr>
          <p:cNvSpPr txBox="1"/>
          <p:nvPr/>
        </p:nvSpPr>
        <p:spPr>
          <a:xfrm>
            <a:off x="4159203" y="7932279"/>
            <a:ext cx="6116911" cy="1107996"/>
          </a:xfrm>
          <a:prstGeom prst="rect">
            <a:avLst/>
          </a:prstGeom>
          <a:solidFill>
            <a:schemeClr val="tx2"/>
          </a:solidFill>
        </p:spPr>
        <p:txBody>
          <a:bodyPr wrap="square" rtlCol="0">
            <a:spAutoFit/>
          </a:bodyPr>
          <a:lstStyle/>
          <a:p>
            <a:pPr algn="ctr"/>
            <a:r>
              <a:rPr lang="en-US" sz="6600" dirty="0" err="1">
                <a:solidFill>
                  <a:schemeClr val="bg1"/>
                </a:solidFill>
              </a:rPr>
              <a:t>Thường</a:t>
            </a:r>
            <a:r>
              <a:rPr lang="en-US" sz="6600" dirty="0">
                <a:solidFill>
                  <a:schemeClr val="bg1"/>
                </a:solidFill>
              </a:rPr>
              <a:t> </a:t>
            </a:r>
            <a:r>
              <a:rPr lang="en-US" sz="6600" dirty="0" err="1">
                <a:solidFill>
                  <a:schemeClr val="bg1"/>
                </a:solidFill>
              </a:rPr>
              <a:t>xuyên</a:t>
            </a:r>
            <a:endParaRPr lang="en-SG" sz="6600" dirty="0">
              <a:solidFill>
                <a:schemeClr val="bg1"/>
              </a:solidFill>
            </a:endParaRPr>
          </a:p>
        </p:txBody>
      </p:sp>
      <p:pic>
        <p:nvPicPr>
          <p:cNvPr id="1028" name="Picture 4" descr="Heart symbol - Wikipedia">
            <a:extLst>
              <a:ext uri="{FF2B5EF4-FFF2-40B4-BE49-F238E27FC236}">
                <a16:creationId xmlns:a16="http://schemas.microsoft.com/office/drawing/2014/main" id="{E510FF3C-88AC-63CB-DDF6-D9C9327AC3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348" y="4734546"/>
            <a:ext cx="2286876" cy="22868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miling Face With Hearts Emoji Vector, Emoji, Heart, Love PNG and Vector  with Transparent Background for Free Download">
            <a:extLst>
              <a:ext uri="{FF2B5EF4-FFF2-40B4-BE49-F238E27FC236}">
                <a16:creationId xmlns:a16="http://schemas.microsoft.com/office/drawing/2014/main" id="{553374F1-640D-4E67-6A56-00565C0663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974" y="6790301"/>
            <a:ext cx="3009900" cy="3009900"/>
          </a:xfrm>
          <a:prstGeom prst="rect">
            <a:avLst/>
          </a:prstGeom>
          <a:noFill/>
          <a:extLst>
            <a:ext uri="{909E8E84-426E-40DD-AFC4-6F175D3DCCD1}">
              <a14:hiddenFill xmlns:a14="http://schemas.microsoft.com/office/drawing/2010/main">
                <a:solidFill>
                  <a:srgbClr val="FFFFFF"/>
                </a:solidFill>
              </a14:hiddenFill>
            </a:ext>
          </a:extLst>
        </p:spPr>
      </p:pic>
      <p:sp>
        <p:nvSpPr>
          <p:cNvPr id="16" name="AutoShape 16" descr="Four Leaf Clover - Four-Leaf Clover Symbol - CleanPNG / KissPNG">
            <a:extLst>
              <a:ext uri="{FF2B5EF4-FFF2-40B4-BE49-F238E27FC236}">
                <a16:creationId xmlns:a16="http://schemas.microsoft.com/office/drawing/2014/main" id="{9F8F0324-05D8-BC06-5BA8-05603BC6BEDF}"/>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pic>
        <p:nvPicPr>
          <p:cNvPr id="1042" name="Picture 18" descr="Shamrock Four-leaf Clover PNG - Free Download">
            <a:extLst>
              <a:ext uri="{FF2B5EF4-FFF2-40B4-BE49-F238E27FC236}">
                <a16:creationId xmlns:a16="http://schemas.microsoft.com/office/drawing/2014/main" id="{C4D4F8A6-5871-5502-A10C-85A0644B75C7}"/>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6855" b="95968" l="9753" r="89973">
                        <a14:foregroundMark x1="45330" y1="6855" x2="47665" y2="8266"/>
                        <a14:foregroundMark x1="23626" y1="95363" x2="27335" y2="95968"/>
                      </a14:backgroundRemoval>
                    </a14:imgEffect>
                  </a14:imgLayer>
                </a14:imgProps>
              </a:ext>
              <a:ext uri="{28A0092B-C50C-407E-A947-70E740481C1C}">
                <a14:useLocalDpi xmlns:a14="http://schemas.microsoft.com/office/drawing/2010/main" val="0"/>
              </a:ext>
            </a:extLst>
          </a:blip>
          <a:srcRect/>
          <a:stretch>
            <a:fillRect/>
          </a:stretch>
        </p:blipFill>
        <p:spPr bwMode="auto">
          <a:xfrm>
            <a:off x="1419962" y="3031864"/>
            <a:ext cx="2420533" cy="1649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555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456" t="-50321" r="-134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295400" y="190500"/>
            <a:ext cx="16154400" cy="2077492"/>
          </a:xfrm>
          <a:prstGeom prst="rect">
            <a:avLst/>
          </a:prstGeom>
        </p:spPr>
        <p:txBody>
          <a:bodyPr wrap="square" lIns="0" tIns="0" rIns="0" bIns="0" rtlCol="0" anchor="t">
            <a:spAutoFit/>
          </a:bodyPr>
          <a:lstStyle/>
          <a:p>
            <a:pPr marL="0" marR="0" lvl="0" indent="0" algn="ctr" defTabSz="914400" rtl="0" eaLnBrk="1" fontAlgn="auto" latinLnBrk="0" hangingPunct="1">
              <a:lnSpc>
                <a:spcPts val="8140"/>
              </a:lnSpc>
              <a:spcBef>
                <a:spcPts val="0"/>
              </a:spcBef>
              <a:spcAft>
                <a:spcPts val="0"/>
              </a:spcAft>
              <a:buClrTx/>
              <a:buSzTx/>
              <a:buFontTx/>
              <a:buNone/>
              <a:tabLst/>
              <a:defRPr/>
            </a:pPr>
            <a:r>
              <a:rPr kumimoji="0" lang="en-US" sz="8000" b="0" i="0" u="none" strike="noStrike" kern="1200" cap="none" spc="0" normalizeH="0" baseline="0" noProof="0" dirty="0" err="1">
                <a:ln>
                  <a:noFill/>
                </a:ln>
                <a:solidFill>
                  <a:srgbClr val="FFFFFF"/>
                </a:solidFill>
                <a:effectLst/>
                <a:uLnTx/>
                <a:uFillTx/>
                <a:latin typeface="Calibri"/>
                <a:ea typeface="+mn-ea"/>
                <a:cs typeface="+mn-cs"/>
              </a:rPr>
              <a:t>Thầy</a:t>
            </a:r>
            <a:r>
              <a:rPr kumimoji="0" lang="en-US" sz="8000" b="0" i="0" u="none" strike="noStrike" kern="1200" cap="none" spc="0" normalizeH="0" baseline="0" noProof="0" dirty="0">
                <a:ln>
                  <a:noFill/>
                </a:ln>
                <a:solidFill>
                  <a:srgbClr val="FFFFFF"/>
                </a:solidFill>
                <a:effectLst/>
                <a:uLnTx/>
                <a:uFillTx/>
                <a:latin typeface="Calibri"/>
                <a:ea typeface="+mn-ea"/>
                <a:cs typeface="+mn-cs"/>
              </a:rPr>
              <a:t> /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cô</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hãy</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chọn</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các</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từ</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mô</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tả</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br>
              <a:rPr kumimoji="0" lang="en-US" sz="8000" b="0" i="0" u="none" strike="noStrike" kern="1200" cap="none" spc="0" normalizeH="0" baseline="0" noProof="0" dirty="0">
                <a:ln>
                  <a:noFill/>
                </a:ln>
                <a:solidFill>
                  <a:srgbClr val="FFFFFF"/>
                </a:solidFill>
                <a:effectLst/>
                <a:uLnTx/>
                <a:uFillTx/>
                <a:latin typeface="Calibri"/>
                <a:ea typeface="+mn-ea"/>
                <a:cs typeface="+mn-cs"/>
              </a:rPr>
            </a:br>
            <a:r>
              <a:rPr kumimoji="0" lang="en-US" sz="8000" b="0" i="0" u="none" strike="noStrike" kern="1200" cap="none" spc="0" normalizeH="0" baseline="0" noProof="0" dirty="0" err="1">
                <a:ln>
                  <a:noFill/>
                </a:ln>
                <a:solidFill>
                  <a:srgbClr val="FFFFFF"/>
                </a:solidFill>
                <a:effectLst/>
                <a:uLnTx/>
                <a:uFillTx/>
                <a:latin typeface="Calibri"/>
                <a:ea typeface="+mn-ea"/>
                <a:cs typeface="+mn-cs"/>
              </a:rPr>
              <a:t>suy</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nghĩ</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của</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mình</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khi</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trải</a:t>
            </a:r>
            <a:r>
              <a:rPr kumimoji="0" lang="en-US" sz="8000" b="0" i="0" u="none" strike="noStrike" kern="1200" cap="none" spc="0" normalizeH="0" baseline="0" noProof="0" dirty="0">
                <a:ln>
                  <a:noFill/>
                </a:ln>
                <a:solidFill>
                  <a:srgbClr val="FFFFFF"/>
                </a:solidFill>
                <a:effectLst/>
                <a:uLnTx/>
                <a:uFillTx/>
                <a:latin typeface="Calibri"/>
                <a:ea typeface="+mn-ea"/>
                <a:cs typeface="+mn-cs"/>
              </a:rPr>
              <a:t> </a:t>
            </a:r>
            <a:r>
              <a:rPr kumimoji="0" lang="en-US" sz="8000" b="0" i="0" u="none" strike="noStrike" kern="1200" cap="none" spc="0" normalizeH="0" baseline="0" noProof="0" dirty="0" err="1">
                <a:ln>
                  <a:noFill/>
                </a:ln>
                <a:solidFill>
                  <a:srgbClr val="FFFFFF"/>
                </a:solidFill>
                <a:effectLst/>
                <a:uLnTx/>
                <a:uFillTx/>
                <a:latin typeface="Calibri"/>
                <a:ea typeface="+mn-ea"/>
                <a:cs typeface="+mn-cs"/>
              </a:rPr>
              <a:t>nghiệm</a:t>
            </a:r>
            <a:r>
              <a:rPr kumimoji="0" lang="en-US" sz="8000" b="0" i="0" u="none" strike="noStrike" kern="1200" cap="none" spc="0" normalizeH="0" baseline="0" noProof="0" dirty="0">
                <a:ln>
                  <a:noFill/>
                </a:ln>
                <a:solidFill>
                  <a:srgbClr val="FFFFFF"/>
                </a:solidFill>
                <a:effectLst/>
                <a:uLnTx/>
                <a:uFillTx/>
                <a:latin typeface="Calibri"/>
                <a:ea typeface="+mn-ea"/>
                <a:cs typeface="+mn-cs"/>
              </a:rPr>
              <a:t> AI </a:t>
            </a:r>
          </a:p>
        </p:txBody>
      </p:sp>
      <p:sp>
        <p:nvSpPr>
          <p:cNvPr id="5" name="Rectangle 4">
            <a:extLst>
              <a:ext uri="{FF2B5EF4-FFF2-40B4-BE49-F238E27FC236}">
                <a16:creationId xmlns:a16="http://schemas.microsoft.com/office/drawing/2014/main" id="{335FAF91-BDDD-3017-86B9-F08F3B4D09DB}"/>
              </a:ext>
            </a:extLst>
          </p:cNvPr>
          <p:cNvSpPr/>
          <p:nvPr/>
        </p:nvSpPr>
        <p:spPr>
          <a:xfrm rot="20016885">
            <a:off x="503932" y="4172902"/>
            <a:ext cx="393184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Calibri"/>
                <a:ea typeface="+mn-ea"/>
                <a:cs typeface="+mn-cs"/>
              </a:rPr>
              <a:t>Sự</a:t>
            </a:r>
            <a:r>
              <a:rPr kumimoji="0" lang="en-US" sz="54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Calibri"/>
                <a:ea typeface="+mn-ea"/>
                <a:cs typeface="+mn-cs"/>
              </a:rPr>
              <a:t> </a:t>
            </a:r>
            <a:r>
              <a:rPr kumimoji="0" lang="en-US" sz="54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Calibri"/>
                <a:ea typeface="+mn-ea"/>
                <a:cs typeface="+mn-cs"/>
              </a:rPr>
              <a:t>quan</a:t>
            </a:r>
            <a:r>
              <a:rPr kumimoji="0" lang="en-US" sz="54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Calibri"/>
                <a:ea typeface="+mn-ea"/>
                <a:cs typeface="+mn-cs"/>
              </a:rPr>
              <a:t> </a:t>
            </a:r>
            <a:r>
              <a:rPr kumimoji="0" lang="en-US" sz="54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Calibri"/>
                <a:ea typeface="+mn-ea"/>
                <a:cs typeface="+mn-cs"/>
              </a:rPr>
              <a:t>ngại</a:t>
            </a:r>
            <a:endParaRPr kumimoji="0" lang="en-US" sz="54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36164E6F-0AA5-48F7-0CA8-69B4B1DC001C}"/>
              </a:ext>
            </a:extLst>
          </p:cNvPr>
          <p:cNvSpPr/>
          <p:nvPr/>
        </p:nvSpPr>
        <p:spPr>
          <a:xfrm>
            <a:off x="11058788" y="3240723"/>
            <a:ext cx="3169458"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w="0"/>
                <a:gradFill>
                  <a:gsLst>
                    <a:gs pos="0">
                      <a:srgbClr val="4BACC6">
                        <a:lumMod val="50000"/>
                      </a:srgbClr>
                    </a:gs>
                    <a:gs pos="50000">
                      <a:srgbClr val="4BACC6"/>
                    </a:gs>
                    <a:gs pos="100000">
                      <a:srgbClr val="4BACC6">
                        <a:lumMod val="60000"/>
                        <a:lumOff val="40000"/>
                      </a:srgbClr>
                    </a:gs>
                  </a:gsLst>
                  <a:lin ang="5400000"/>
                </a:gradFill>
                <a:effectLst>
                  <a:glow rad="228600">
                    <a:srgbClr val="4F81BD">
                      <a:satMod val="175000"/>
                      <a:alpha val="40000"/>
                    </a:srgbClr>
                  </a:glow>
                  <a:reflection blurRad="6350" stA="53000" endA="300" endPos="35500" dir="5400000" sy="-90000" algn="bl" rotWithShape="0"/>
                </a:effectLst>
                <a:uLnTx/>
                <a:uFillTx/>
                <a:latin typeface="Calibri"/>
                <a:ea typeface="+mn-ea"/>
                <a:cs typeface="+mn-cs"/>
              </a:rPr>
              <a:t>Sự</a:t>
            </a:r>
            <a:r>
              <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glow rad="228600">
                    <a:srgbClr val="4F81BD">
                      <a:satMod val="175000"/>
                      <a:alpha val="40000"/>
                    </a:srgbClr>
                  </a:glow>
                  <a:reflection blurRad="6350" stA="53000" endA="300" endPos="35500" dir="5400000" sy="-90000" algn="bl" rotWithShape="0"/>
                </a:effectLst>
                <a:uLnTx/>
                <a:uFillTx/>
                <a:latin typeface="Calibri"/>
                <a:ea typeface="+mn-ea"/>
                <a:cs typeface="+mn-cs"/>
              </a:rPr>
              <a:t> </a:t>
            </a:r>
            <a:r>
              <a:rPr kumimoji="0" lang="en-US" sz="5400" b="0" i="0" u="none" strike="noStrike" kern="1200" cap="none" spc="0" normalizeH="0" baseline="0" noProof="0" dirty="0" err="1">
                <a:ln w="0"/>
                <a:gradFill>
                  <a:gsLst>
                    <a:gs pos="0">
                      <a:srgbClr val="4BACC6">
                        <a:lumMod val="50000"/>
                      </a:srgbClr>
                    </a:gs>
                    <a:gs pos="50000">
                      <a:srgbClr val="4BACC6"/>
                    </a:gs>
                    <a:gs pos="100000">
                      <a:srgbClr val="4BACC6">
                        <a:lumMod val="60000"/>
                        <a:lumOff val="40000"/>
                      </a:srgbClr>
                    </a:gs>
                  </a:gsLst>
                  <a:lin ang="5400000"/>
                </a:gradFill>
                <a:effectLst>
                  <a:glow rad="228600">
                    <a:srgbClr val="4F81BD">
                      <a:satMod val="175000"/>
                      <a:alpha val="40000"/>
                    </a:srgbClr>
                  </a:glow>
                  <a:reflection blurRad="6350" stA="53000" endA="300" endPos="35500" dir="5400000" sy="-90000" algn="bl" rotWithShape="0"/>
                </a:effectLst>
                <a:uLnTx/>
                <a:uFillTx/>
                <a:latin typeface="Calibri"/>
                <a:ea typeface="+mn-ea"/>
                <a:cs typeface="+mn-cs"/>
              </a:rPr>
              <a:t>kì</a:t>
            </a:r>
            <a:r>
              <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glow rad="228600">
                    <a:srgbClr val="4F81BD">
                      <a:satMod val="175000"/>
                      <a:alpha val="40000"/>
                    </a:srgbClr>
                  </a:glow>
                  <a:reflection blurRad="6350" stA="53000" endA="300" endPos="35500" dir="5400000" sy="-90000" algn="bl" rotWithShape="0"/>
                </a:effectLst>
                <a:uLnTx/>
                <a:uFillTx/>
                <a:latin typeface="Calibri"/>
                <a:ea typeface="+mn-ea"/>
                <a:cs typeface="+mn-cs"/>
              </a:rPr>
              <a:t> </a:t>
            </a:r>
            <a:r>
              <a:rPr kumimoji="0" lang="en-US" sz="5400" b="0" i="0" u="none" strike="noStrike" kern="1200" cap="none" spc="0" normalizeH="0" baseline="0" noProof="0" dirty="0" err="1">
                <a:ln w="0"/>
                <a:gradFill>
                  <a:gsLst>
                    <a:gs pos="0">
                      <a:srgbClr val="4BACC6">
                        <a:lumMod val="50000"/>
                      </a:srgbClr>
                    </a:gs>
                    <a:gs pos="50000">
                      <a:srgbClr val="4BACC6"/>
                    </a:gs>
                    <a:gs pos="100000">
                      <a:srgbClr val="4BACC6">
                        <a:lumMod val="60000"/>
                        <a:lumOff val="40000"/>
                      </a:srgbClr>
                    </a:gs>
                  </a:gsLst>
                  <a:lin ang="5400000"/>
                </a:gradFill>
                <a:effectLst>
                  <a:glow rad="228600">
                    <a:srgbClr val="4F81BD">
                      <a:satMod val="175000"/>
                      <a:alpha val="40000"/>
                    </a:srgbClr>
                  </a:glow>
                  <a:reflection blurRad="6350" stA="53000" endA="300" endPos="35500" dir="5400000" sy="-90000" algn="bl" rotWithShape="0"/>
                </a:effectLst>
                <a:uLnTx/>
                <a:uFillTx/>
                <a:latin typeface="Calibri"/>
                <a:ea typeface="+mn-ea"/>
                <a:cs typeface="+mn-cs"/>
              </a:rPr>
              <a:t>vọng</a:t>
            </a:r>
            <a:endPar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glow rad="228600">
                  <a:srgbClr val="4F81BD">
                    <a:satMod val="175000"/>
                    <a:alpha val="40000"/>
                  </a:srgbClr>
                </a:glow>
                <a:reflection blurRad="6350" stA="53000" endA="300" endPos="35500" dir="5400000" sy="-90000" algn="bl" rotWithShape="0"/>
              </a:effectLst>
              <a:uLnTx/>
              <a:uFillTx/>
              <a:latin typeface="Calibri"/>
              <a:ea typeface="+mn-ea"/>
              <a:cs typeface="+mn-cs"/>
            </a:endParaRPr>
          </a:p>
        </p:txBody>
      </p:sp>
      <p:sp>
        <p:nvSpPr>
          <p:cNvPr id="7" name="Rectangle 6">
            <a:extLst>
              <a:ext uri="{FF2B5EF4-FFF2-40B4-BE49-F238E27FC236}">
                <a16:creationId xmlns:a16="http://schemas.microsoft.com/office/drawing/2014/main" id="{F09B140E-D4F1-B1BF-7B78-B3A0C9594BF4}"/>
              </a:ext>
            </a:extLst>
          </p:cNvPr>
          <p:cNvSpPr/>
          <p:nvPr/>
        </p:nvSpPr>
        <p:spPr>
          <a:xfrm rot="1176404">
            <a:off x="1620536" y="7344628"/>
            <a:ext cx="281487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effectLst/>
                <a:uLnTx/>
                <a:uFillTx/>
                <a:latin typeface="Calibri"/>
                <a:ea typeface="+mn-ea"/>
                <a:cs typeface="+mn-cs"/>
              </a:rPr>
              <a:t>Sự</a:t>
            </a:r>
            <a:r>
              <a:rPr kumimoji="0" lang="en-US" sz="5400" b="1" i="0" u="none" strike="noStrike" kern="1200" cap="none" spc="0" normalizeH="0" baseline="0" noProof="0" dirty="0">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effectLst/>
                <a:uLnTx/>
                <a:uFillTx/>
                <a:latin typeface="Calibri"/>
                <a:ea typeface="+mn-ea"/>
                <a:cs typeface="+mn-cs"/>
              </a:rPr>
              <a:t> </a:t>
            </a:r>
            <a:r>
              <a:rPr kumimoji="0" lang="en-US" sz="5400" b="1" i="0" u="none" strike="noStrike" kern="1200" cap="none" spc="0" normalizeH="0" baseline="0" noProof="0" dirty="0" err="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effectLst/>
                <a:uLnTx/>
                <a:uFillTx/>
                <a:latin typeface="Calibri"/>
                <a:ea typeface="+mn-ea"/>
                <a:cs typeface="+mn-cs"/>
              </a:rPr>
              <a:t>tò</a:t>
            </a:r>
            <a:r>
              <a:rPr kumimoji="0" lang="en-US" sz="5400" b="1" i="0" u="none" strike="noStrike" kern="1200" cap="none" spc="0" normalizeH="0" baseline="0" noProof="0" dirty="0">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effectLst/>
                <a:uLnTx/>
                <a:uFillTx/>
                <a:latin typeface="Calibri"/>
                <a:ea typeface="+mn-ea"/>
                <a:cs typeface="+mn-cs"/>
              </a:rPr>
              <a:t> </a:t>
            </a:r>
            <a:r>
              <a:rPr kumimoji="0" lang="en-US" sz="5400" b="1" i="0" u="none" strike="noStrike" kern="1200" cap="none" spc="0" normalizeH="0" baseline="0" noProof="0" dirty="0" err="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effectLst/>
                <a:uLnTx/>
                <a:uFillTx/>
                <a:latin typeface="Calibri"/>
                <a:ea typeface="+mn-ea"/>
                <a:cs typeface="+mn-cs"/>
              </a:rPr>
              <a:t>mò</a:t>
            </a:r>
            <a:endParaRPr kumimoji="0" lang="en-US" sz="5400" b="1" i="0" u="none" strike="noStrike" kern="1200" cap="none" spc="0" normalizeH="0" baseline="0" noProof="0" dirty="0">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effectLst/>
              <a:uLnTx/>
              <a:uFillTx/>
              <a:latin typeface="Calibri"/>
              <a:ea typeface="+mn-ea"/>
              <a:cs typeface="+mn-cs"/>
            </a:endParaRPr>
          </a:p>
        </p:txBody>
      </p:sp>
      <p:sp>
        <p:nvSpPr>
          <p:cNvPr id="8" name="Rectangle 7">
            <a:extLst>
              <a:ext uri="{FF2B5EF4-FFF2-40B4-BE49-F238E27FC236}">
                <a16:creationId xmlns:a16="http://schemas.microsoft.com/office/drawing/2014/main" id="{285F50AC-F0C3-697E-4401-A9688E3C1F2A}"/>
              </a:ext>
            </a:extLst>
          </p:cNvPr>
          <p:cNvSpPr/>
          <p:nvPr/>
        </p:nvSpPr>
        <p:spPr>
          <a:xfrm rot="1768223">
            <a:off x="10444185" y="6513181"/>
            <a:ext cx="377218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uLnTx/>
                <a:uFillTx/>
                <a:latin typeface="Calibri"/>
                <a:ea typeface="+mn-ea"/>
                <a:cs typeface="+mn-cs"/>
              </a:rPr>
              <a:t>Sự</a:t>
            </a:r>
            <a:r>
              <a:rPr kumimoji="0" lang="en-US" sz="5400" b="1" i="0" u="none" strike="noStrike" kern="1200" cap="none" spc="0" normalizeH="0" baseline="0" noProof="0" dirty="0">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uLnTx/>
                <a:uFillTx/>
                <a:latin typeface="Calibri"/>
                <a:ea typeface="+mn-ea"/>
                <a:cs typeface="+mn-cs"/>
              </a:rPr>
              <a:t> </a:t>
            </a:r>
            <a:r>
              <a:rPr kumimoji="0" lang="en-US" sz="5400" b="1" i="0" u="none" strike="noStrike" kern="1200" cap="none" spc="0" normalizeH="0" baseline="0" noProof="0" dirty="0" err="1">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uLnTx/>
                <a:uFillTx/>
                <a:latin typeface="Calibri"/>
                <a:ea typeface="+mn-ea"/>
                <a:cs typeface="+mn-cs"/>
              </a:rPr>
              <a:t>hoài</a:t>
            </a:r>
            <a:r>
              <a:rPr kumimoji="0" lang="en-US" sz="5400" b="1" i="0" u="none" strike="noStrike" kern="1200" cap="none" spc="0" normalizeH="0" baseline="0" noProof="0" dirty="0">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uLnTx/>
                <a:uFillTx/>
                <a:latin typeface="Calibri"/>
                <a:ea typeface="+mn-ea"/>
                <a:cs typeface="+mn-cs"/>
              </a:rPr>
              <a:t> </a:t>
            </a:r>
            <a:r>
              <a:rPr kumimoji="0" lang="en-US" sz="5400" b="1" i="0" u="none" strike="noStrike" kern="1200" cap="none" spc="0" normalizeH="0" baseline="0" noProof="0" dirty="0" err="1">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uLnTx/>
                <a:uFillTx/>
                <a:latin typeface="Calibri"/>
                <a:ea typeface="+mn-ea"/>
                <a:cs typeface="+mn-cs"/>
              </a:rPr>
              <a:t>nghi</a:t>
            </a:r>
            <a:endParaRPr kumimoji="0" lang="en-US" sz="5400" b="1" i="0" u="none" strike="noStrike" kern="1200" cap="none" spc="0" normalizeH="0" baseline="0" noProof="0" dirty="0">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uLnTx/>
              <a:uFillTx/>
              <a:latin typeface="Calibri"/>
              <a:ea typeface="+mn-ea"/>
              <a:cs typeface="+mn-cs"/>
            </a:endParaRPr>
          </a:p>
        </p:txBody>
      </p:sp>
      <p:sp>
        <p:nvSpPr>
          <p:cNvPr id="9" name="Rectangle 8">
            <a:extLst>
              <a:ext uri="{FF2B5EF4-FFF2-40B4-BE49-F238E27FC236}">
                <a16:creationId xmlns:a16="http://schemas.microsoft.com/office/drawing/2014/main" id="{10019AD3-B108-0926-F794-30FCCCBEC56C}"/>
              </a:ext>
            </a:extLst>
          </p:cNvPr>
          <p:cNvSpPr/>
          <p:nvPr/>
        </p:nvSpPr>
        <p:spPr>
          <a:xfrm>
            <a:off x="5528638" y="8019859"/>
            <a:ext cx="422840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Calibri"/>
                <a:ea typeface="+mn-ea"/>
                <a:cs typeface="+mn-cs"/>
              </a:rPr>
              <a:t>Sự</a:t>
            </a:r>
            <a:r>
              <a:rPr kumimoji="0" lang="en-US" sz="54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Calibri"/>
                <a:ea typeface="+mn-ea"/>
                <a:cs typeface="+mn-cs"/>
              </a:rPr>
              <a:t> </a:t>
            </a:r>
            <a:r>
              <a:rPr kumimoji="0" lang="en-US" sz="54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Calibri"/>
                <a:ea typeface="+mn-ea"/>
                <a:cs typeface="+mn-cs"/>
              </a:rPr>
              <a:t>ngạc</a:t>
            </a:r>
            <a:r>
              <a:rPr kumimoji="0" lang="en-US" sz="54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Calibri"/>
                <a:ea typeface="+mn-ea"/>
                <a:cs typeface="+mn-cs"/>
              </a:rPr>
              <a:t> </a:t>
            </a:r>
            <a:r>
              <a:rPr kumimoji="0" lang="en-US" sz="54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Calibri"/>
                <a:ea typeface="+mn-ea"/>
                <a:cs typeface="+mn-cs"/>
              </a:rPr>
              <a:t>nhiên</a:t>
            </a:r>
            <a:endParaRPr kumimoji="0" lang="en-US" sz="54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Calibri"/>
              <a:ea typeface="+mn-ea"/>
              <a:cs typeface="+mn-cs"/>
            </a:endParaRPr>
          </a:p>
        </p:txBody>
      </p:sp>
      <p:sp>
        <p:nvSpPr>
          <p:cNvPr id="10" name="Rectangle 9">
            <a:extLst>
              <a:ext uri="{FF2B5EF4-FFF2-40B4-BE49-F238E27FC236}">
                <a16:creationId xmlns:a16="http://schemas.microsoft.com/office/drawing/2014/main" id="{B1AE9168-49D0-00D6-503E-047E2F22EA8D}"/>
              </a:ext>
            </a:extLst>
          </p:cNvPr>
          <p:cNvSpPr/>
          <p:nvPr/>
        </p:nvSpPr>
        <p:spPr>
          <a:xfrm rot="20016885">
            <a:off x="13976653" y="3719702"/>
            <a:ext cx="378020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12700">
                  <a:solidFill>
                    <a:srgbClr val="1F497D">
                      <a:lumMod val="75000"/>
                    </a:srgbClr>
                  </a:solidFill>
                  <a:prstDash val="solid"/>
                </a:ln>
                <a:pattFill prst="dkUpDiag">
                  <a:fgClr>
                    <a:srgbClr val="1F497D"/>
                  </a:fgClr>
                  <a:bgClr>
                    <a:srgbClr val="1F497D">
                      <a:lumMod val="20000"/>
                      <a:lumOff val="80000"/>
                    </a:srgbClr>
                  </a:bgClr>
                </a:pattFill>
                <a:effectLst>
                  <a:outerShdw dist="38100" dir="2640000" algn="bl" rotWithShape="0">
                    <a:srgbClr val="1F497D">
                      <a:lumMod val="75000"/>
                    </a:srgbClr>
                  </a:outerShdw>
                </a:effectLst>
                <a:uLnTx/>
                <a:uFillTx/>
                <a:latin typeface="Calibri"/>
                <a:ea typeface="+mn-ea"/>
                <a:cs typeface="+mn-cs"/>
              </a:rPr>
              <a:t>Sự</a:t>
            </a:r>
            <a:r>
              <a:rPr kumimoji="0" lang="en-US" sz="5400" b="1" i="0" u="none" strike="noStrike" kern="1200" cap="none" spc="0" normalizeH="0" baseline="0" noProof="0" dirty="0">
                <a:ln w="12700">
                  <a:solidFill>
                    <a:srgbClr val="1F497D">
                      <a:lumMod val="75000"/>
                    </a:srgbClr>
                  </a:solidFill>
                  <a:prstDash val="solid"/>
                </a:ln>
                <a:pattFill prst="dkUpDiag">
                  <a:fgClr>
                    <a:srgbClr val="1F497D"/>
                  </a:fgClr>
                  <a:bgClr>
                    <a:srgbClr val="1F497D">
                      <a:lumMod val="20000"/>
                      <a:lumOff val="80000"/>
                    </a:srgbClr>
                  </a:bgClr>
                </a:pattFill>
                <a:effectLst>
                  <a:outerShdw dist="38100" dir="2640000" algn="bl" rotWithShape="0">
                    <a:srgbClr val="1F497D">
                      <a:lumMod val="75000"/>
                    </a:srgbClr>
                  </a:outerShdw>
                </a:effectLst>
                <a:uLnTx/>
                <a:uFillTx/>
                <a:latin typeface="Calibri"/>
                <a:ea typeface="+mn-ea"/>
                <a:cs typeface="+mn-cs"/>
              </a:rPr>
              <a:t> </a:t>
            </a:r>
            <a:r>
              <a:rPr kumimoji="0" lang="en-US" sz="5400" b="1" i="0" u="none" strike="noStrike" kern="1200" cap="none" spc="0" normalizeH="0" baseline="0" noProof="0" dirty="0" err="1">
                <a:ln w="12700">
                  <a:solidFill>
                    <a:srgbClr val="1F497D">
                      <a:lumMod val="75000"/>
                    </a:srgbClr>
                  </a:solidFill>
                  <a:prstDash val="solid"/>
                </a:ln>
                <a:pattFill prst="dkUpDiag">
                  <a:fgClr>
                    <a:srgbClr val="1F497D"/>
                  </a:fgClr>
                  <a:bgClr>
                    <a:srgbClr val="1F497D">
                      <a:lumMod val="20000"/>
                      <a:lumOff val="80000"/>
                    </a:srgbClr>
                  </a:bgClr>
                </a:pattFill>
                <a:effectLst>
                  <a:outerShdw dist="38100" dir="2640000" algn="bl" rotWithShape="0">
                    <a:srgbClr val="1F497D">
                      <a:lumMod val="75000"/>
                    </a:srgbClr>
                  </a:outerShdw>
                </a:effectLst>
                <a:uLnTx/>
                <a:uFillTx/>
                <a:latin typeface="Calibri"/>
                <a:ea typeface="+mn-ea"/>
                <a:cs typeface="+mn-cs"/>
              </a:rPr>
              <a:t>hứng</a:t>
            </a:r>
            <a:r>
              <a:rPr kumimoji="0" lang="en-US" sz="5400" b="1" i="0" u="none" strike="noStrike" kern="1200" cap="none" spc="0" normalizeH="0" baseline="0" noProof="0" dirty="0">
                <a:ln w="12700">
                  <a:solidFill>
                    <a:srgbClr val="1F497D">
                      <a:lumMod val="75000"/>
                    </a:srgbClr>
                  </a:solidFill>
                  <a:prstDash val="solid"/>
                </a:ln>
                <a:pattFill prst="dkUpDiag">
                  <a:fgClr>
                    <a:srgbClr val="1F497D"/>
                  </a:fgClr>
                  <a:bgClr>
                    <a:srgbClr val="1F497D">
                      <a:lumMod val="20000"/>
                      <a:lumOff val="80000"/>
                    </a:srgbClr>
                  </a:bgClr>
                </a:pattFill>
                <a:effectLst>
                  <a:outerShdw dist="38100" dir="2640000" algn="bl" rotWithShape="0">
                    <a:srgbClr val="1F497D">
                      <a:lumMod val="75000"/>
                    </a:srgbClr>
                  </a:outerShdw>
                </a:effectLst>
                <a:uLnTx/>
                <a:uFillTx/>
                <a:latin typeface="Calibri"/>
                <a:ea typeface="+mn-ea"/>
                <a:cs typeface="+mn-cs"/>
              </a:rPr>
              <a:t> </a:t>
            </a:r>
            <a:r>
              <a:rPr kumimoji="0" lang="en-US" sz="5400" b="1" i="0" u="none" strike="noStrike" kern="1200" cap="none" spc="0" normalizeH="0" baseline="0" noProof="0" dirty="0" err="1">
                <a:ln w="12700">
                  <a:solidFill>
                    <a:srgbClr val="1F497D">
                      <a:lumMod val="75000"/>
                    </a:srgbClr>
                  </a:solidFill>
                  <a:prstDash val="solid"/>
                </a:ln>
                <a:pattFill prst="dkUpDiag">
                  <a:fgClr>
                    <a:srgbClr val="1F497D"/>
                  </a:fgClr>
                  <a:bgClr>
                    <a:srgbClr val="1F497D">
                      <a:lumMod val="20000"/>
                      <a:lumOff val="80000"/>
                    </a:srgbClr>
                  </a:bgClr>
                </a:pattFill>
                <a:effectLst>
                  <a:outerShdw dist="38100" dir="2640000" algn="bl" rotWithShape="0">
                    <a:srgbClr val="1F497D">
                      <a:lumMod val="75000"/>
                    </a:srgbClr>
                  </a:outerShdw>
                </a:effectLst>
                <a:uLnTx/>
                <a:uFillTx/>
                <a:latin typeface="Calibri"/>
                <a:ea typeface="+mn-ea"/>
                <a:cs typeface="+mn-cs"/>
              </a:rPr>
              <a:t>thú</a:t>
            </a:r>
            <a:endParaRPr kumimoji="0" lang="en-US" sz="5400" b="1" i="0" u="none" strike="noStrike" kern="1200" cap="none" spc="0" normalizeH="0" baseline="0" noProof="0" dirty="0">
              <a:ln w="12700">
                <a:solidFill>
                  <a:srgbClr val="1F497D">
                    <a:lumMod val="75000"/>
                  </a:srgbClr>
                </a:solidFill>
                <a:prstDash val="solid"/>
              </a:ln>
              <a:pattFill prst="dkUpDiag">
                <a:fgClr>
                  <a:srgbClr val="1F497D"/>
                </a:fgClr>
                <a:bgClr>
                  <a:srgbClr val="1F497D">
                    <a:lumMod val="20000"/>
                    <a:lumOff val="80000"/>
                  </a:srgbClr>
                </a:bgClr>
              </a:pattFill>
              <a:effectLst>
                <a:outerShdw dist="38100" dir="2640000" algn="bl" rotWithShape="0">
                  <a:srgbClr val="1F497D">
                    <a:lumMod val="75000"/>
                  </a:srgbClr>
                </a:outerShdw>
              </a:effectLst>
              <a:uLnTx/>
              <a:uFillTx/>
              <a:latin typeface="Calibri"/>
              <a:ea typeface="+mn-ea"/>
              <a:cs typeface="+mn-cs"/>
            </a:endParaRPr>
          </a:p>
        </p:txBody>
      </p:sp>
      <p:sp>
        <p:nvSpPr>
          <p:cNvPr id="11" name="Rectangle 10">
            <a:extLst>
              <a:ext uri="{FF2B5EF4-FFF2-40B4-BE49-F238E27FC236}">
                <a16:creationId xmlns:a16="http://schemas.microsoft.com/office/drawing/2014/main" id="{68F268DC-98EB-1C62-5791-DADBF3720D2C}"/>
              </a:ext>
            </a:extLst>
          </p:cNvPr>
          <p:cNvSpPr/>
          <p:nvPr/>
        </p:nvSpPr>
        <p:spPr>
          <a:xfrm rot="20016885">
            <a:off x="13629493" y="7379157"/>
            <a:ext cx="394871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rPr>
              <a:t>Sự</a:t>
            </a:r>
            <a:r>
              <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rPr>
              <a:t> </a:t>
            </a:r>
            <a:r>
              <a:rPr kumimoji="0" lang="en-US" sz="5400" b="0" i="0" u="none" strike="noStrike" kern="1200" cap="none" spc="0" normalizeH="0" baseline="0" noProof="0" dirty="0" err="1">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rPr>
              <a:t>quyết</a:t>
            </a:r>
            <a:r>
              <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rPr>
              <a:t> </a:t>
            </a:r>
            <a:r>
              <a:rPr kumimoji="0" lang="en-US" sz="5400" b="0" i="0" u="none" strike="noStrike" kern="1200" cap="none" spc="0" normalizeH="0" baseline="0" noProof="0" dirty="0" err="1">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rPr>
              <a:t>tâm</a:t>
            </a:r>
            <a:endPar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endParaRPr>
          </a:p>
        </p:txBody>
      </p:sp>
      <p:sp>
        <p:nvSpPr>
          <p:cNvPr id="12" name="Rectangle 11">
            <a:extLst>
              <a:ext uri="{FF2B5EF4-FFF2-40B4-BE49-F238E27FC236}">
                <a16:creationId xmlns:a16="http://schemas.microsoft.com/office/drawing/2014/main" id="{BEEB7502-4487-8B64-BE42-877116E7530F}"/>
              </a:ext>
            </a:extLst>
          </p:cNvPr>
          <p:cNvSpPr/>
          <p:nvPr/>
        </p:nvSpPr>
        <p:spPr>
          <a:xfrm rot="20016885">
            <a:off x="5933535" y="4369875"/>
            <a:ext cx="302839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9525">
                  <a:solidFill>
                    <a:prstClr val="white"/>
                  </a:solidFill>
                  <a:prstDash val="solid"/>
                </a:ln>
                <a:solidFill>
                  <a:srgbClr val="4BACC6"/>
                </a:solidFill>
                <a:effectLst>
                  <a:outerShdw blurRad="12700" dist="38100" dir="2700000" algn="tl" rotWithShape="0">
                    <a:srgbClr val="4BACC6">
                      <a:lumMod val="60000"/>
                      <a:lumOff val="40000"/>
                    </a:srgbClr>
                  </a:outerShdw>
                </a:effectLst>
                <a:uLnTx/>
                <a:uFillTx/>
                <a:latin typeface="Calibri"/>
                <a:ea typeface="+mn-ea"/>
                <a:cs typeface="+mn-cs"/>
              </a:rPr>
              <a:t>Sự</a:t>
            </a:r>
            <a:r>
              <a:rPr kumimoji="0" lang="en-US" sz="5400" b="1" i="0" u="none" strike="noStrike" kern="1200" cap="none" spc="0" normalizeH="0" baseline="0" noProof="0" dirty="0">
                <a:ln w="9525">
                  <a:solidFill>
                    <a:prstClr val="white"/>
                  </a:solidFill>
                  <a:prstDash val="solid"/>
                </a:ln>
                <a:solidFill>
                  <a:srgbClr val="4BACC6"/>
                </a:solidFill>
                <a:effectLst>
                  <a:outerShdw blurRad="12700" dist="38100" dir="2700000" algn="tl" rotWithShape="0">
                    <a:srgbClr val="4BACC6">
                      <a:lumMod val="60000"/>
                      <a:lumOff val="40000"/>
                    </a:srgbClr>
                  </a:outerShdw>
                </a:effectLst>
                <a:uLnTx/>
                <a:uFillTx/>
                <a:latin typeface="Calibri"/>
                <a:ea typeface="+mn-ea"/>
                <a:cs typeface="+mn-cs"/>
              </a:rPr>
              <a:t> lo </a:t>
            </a:r>
            <a:r>
              <a:rPr kumimoji="0" lang="en-US" sz="5400" b="1" i="0" u="none" strike="noStrike" kern="1200" cap="none" spc="0" normalizeH="0" baseline="0" noProof="0" dirty="0" err="1">
                <a:ln w="9525">
                  <a:solidFill>
                    <a:prstClr val="white"/>
                  </a:solidFill>
                  <a:prstDash val="solid"/>
                </a:ln>
                <a:solidFill>
                  <a:srgbClr val="4BACC6"/>
                </a:solidFill>
                <a:effectLst>
                  <a:outerShdw blurRad="12700" dist="38100" dir="2700000" algn="tl" rotWithShape="0">
                    <a:srgbClr val="4BACC6">
                      <a:lumMod val="60000"/>
                      <a:lumOff val="40000"/>
                    </a:srgbClr>
                  </a:outerShdw>
                </a:effectLst>
                <a:uLnTx/>
                <a:uFillTx/>
                <a:latin typeface="Calibri"/>
                <a:ea typeface="+mn-ea"/>
                <a:cs typeface="+mn-cs"/>
              </a:rPr>
              <a:t>lắng</a:t>
            </a:r>
            <a:endParaRPr kumimoji="0" lang="en-US" sz="5400" b="1" i="0" u="none" strike="noStrike" kern="1200" cap="none" spc="0" normalizeH="0" baseline="0" noProof="0" dirty="0">
              <a:ln w="9525">
                <a:solidFill>
                  <a:prstClr val="white"/>
                </a:solidFill>
                <a:prstDash val="solid"/>
              </a:ln>
              <a:solidFill>
                <a:srgbClr val="4BACC6"/>
              </a:solidFill>
              <a:effectLst>
                <a:outerShdw blurRad="12700" dist="38100" dir="2700000" algn="tl" rotWithShape="0">
                  <a:srgbClr val="4BACC6">
                    <a:lumMod val="60000"/>
                    <a:lumOff val="40000"/>
                  </a:srgbClr>
                </a:outerShdw>
              </a:effectLst>
              <a:uLnTx/>
              <a:uFillTx/>
              <a:latin typeface="Calibri"/>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456" t="-50321" r="-134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3" name="Content Placeholder 6">
            <a:extLst>
              <a:ext uri="{FF2B5EF4-FFF2-40B4-BE49-F238E27FC236}">
                <a16:creationId xmlns:a16="http://schemas.microsoft.com/office/drawing/2014/main" id="{400CD97D-C87C-234F-1AE9-17AA14FBD799}"/>
              </a:ext>
            </a:extLst>
          </p:cNvPr>
          <p:cNvGraphicFramePr>
            <a:graphicFrameLocks/>
          </p:cNvGraphicFramePr>
          <p:nvPr/>
        </p:nvGraphicFramePr>
        <p:xfrm>
          <a:off x="4191000" y="6522532"/>
          <a:ext cx="10058400" cy="4983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Content Placeholder 4">
            <a:extLst>
              <a:ext uri="{FF2B5EF4-FFF2-40B4-BE49-F238E27FC236}">
                <a16:creationId xmlns:a16="http://schemas.microsoft.com/office/drawing/2014/main" id="{475D330F-680E-8C90-672E-F8E3283F1EFC}"/>
              </a:ext>
            </a:extLst>
          </p:cNvPr>
          <p:cNvGraphicFramePr>
            <a:graphicFrameLocks/>
          </p:cNvGraphicFramePr>
          <p:nvPr/>
        </p:nvGraphicFramePr>
        <p:xfrm>
          <a:off x="533400" y="1562100"/>
          <a:ext cx="17373600" cy="6172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TextBox 14">
            <a:extLst>
              <a:ext uri="{FF2B5EF4-FFF2-40B4-BE49-F238E27FC236}">
                <a16:creationId xmlns:a16="http://schemas.microsoft.com/office/drawing/2014/main" id="{0758C421-6BAF-1AED-FE2B-D55EABED5263}"/>
              </a:ext>
            </a:extLst>
          </p:cNvPr>
          <p:cNvSpPr txBox="1"/>
          <p:nvPr/>
        </p:nvSpPr>
        <p:spPr>
          <a:xfrm>
            <a:off x="3348446" y="419100"/>
            <a:ext cx="1455420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prstClr val="white"/>
                </a:solidFill>
                <a:effectLst/>
                <a:uLnTx/>
                <a:uFillTx/>
                <a:latin typeface="Calibri"/>
                <a:ea typeface="+mn-ea"/>
                <a:cs typeface="+mn-cs"/>
              </a:rPr>
              <a:t>Góc</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nhìn</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của</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người</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giáo</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viên</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về</a:t>
            </a:r>
            <a:r>
              <a:rPr kumimoji="0" lang="en-US" sz="6000" b="0" i="0" u="none" strike="noStrike" kern="1200" cap="none" spc="0" normalizeH="0" baseline="0" noProof="0" dirty="0">
                <a:ln>
                  <a:noFill/>
                </a:ln>
                <a:solidFill>
                  <a:prstClr val="white"/>
                </a:solidFill>
                <a:effectLst/>
                <a:uLnTx/>
                <a:uFillTx/>
                <a:latin typeface="Calibri"/>
                <a:ea typeface="+mn-ea"/>
                <a:cs typeface="+mn-cs"/>
              </a:rPr>
              <a:t> AI</a:t>
            </a:r>
          </a:p>
        </p:txBody>
      </p:sp>
    </p:spTree>
    <p:extLst>
      <p:ext uri="{BB962C8B-B14F-4D97-AF65-F5344CB8AC3E}">
        <p14:creationId xmlns:p14="http://schemas.microsoft.com/office/powerpoint/2010/main" val="771194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456" t="-50321" r="-134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0758C421-6BAF-1AED-FE2B-D55EABED5263}"/>
              </a:ext>
            </a:extLst>
          </p:cNvPr>
          <p:cNvSpPr txBox="1"/>
          <p:nvPr/>
        </p:nvSpPr>
        <p:spPr>
          <a:xfrm>
            <a:off x="3348446" y="419100"/>
            <a:ext cx="1455420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prstClr val="white"/>
                </a:solidFill>
                <a:effectLst/>
                <a:uLnTx/>
                <a:uFillTx/>
                <a:latin typeface="Calibri"/>
                <a:ea typeface="+mn-ea"/>
                <a:cs typeface="+mn-cs"/>
              </a:rPr>
              <a:t>Góc</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nhìn</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của</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người</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giáo</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viên</a:t>
            </a:r>
            <a:r>
              <a:rPr kumimoji="0" lang="en-US" sz="6000" b="0" i="0" u="none" strike="noStrike" kern="1200" cap="none" spc="0" normalizeH="0" baseline="0" noProof="0" dirty="0">
                <a:ln>
                  <a:noFill/>
                </a:ln>
                <a:solidFill>
                  <a:prstClr val="white"/>
                </a:solidFill>
                <a:effectLst/>
                <a:uLnTx/>
                <a:uFillTx/>
                <a:latin typeface="Calibri"/>
                <a:ea typeface="+mn-ea"/>
                <a:cs typeface="+mn-cs"/>
              </a:rPr>
              <a:t> </a:t>
            </a:r>
            <a:r>
              <a:rPr kumimoji="0" lang="en-US" sz="6000" b="0" i="0" u="none" strike="noStrike" kern="1200" cap="none" spc="0" normalizeH="0" baseline="0" noProof="0" dirty="0" err="1">
                <a:ln>
                  <a:noFill/>
                </a:ln>
                <a:solidFill>
                  <a:prstClr val="white"/>
                </a:solidFill>
                <a:effectLst/>
                <a:uLnTx/>
                <a:uFillTx/>
                <a:latin typeface="Calibri"/>
                <a:ea typeface="+mn-ea"/>
                <a:cs typeface="+mn-cs"/>
              </a:rPr>
              <a:t>về</a:t>
            </a:r>
            <a:r>
              <a:rPr kumimoji="0" lang="en-US" sz="6000" b="0" i="0" u="none" strike="noStrike" kern="1200" cap="none" spc="0" normalizeH="0" baseline="0" noProof="0" dirty="0">
                <a:ln>
                  <a:noFill/>
                </a:ln>
                <a:solidFill>
                  <a:prstClr val="white"/>
                </a:solidFill>
                <a:effectLst/>
                <a:uLnTx/>
                <a:uFillTx/>
                <a:latin typeface="Calibri"/>
                <a:ea typeface="+mn-ea"/>
                <a:cs typeface="+mn-cs"/>
              </a:rPr>
              <a:t> AI</a:t>
            </a:r>
          </a:p>
        </p:txBody>
      </p:sp>
      <p:graphicFrame>
        <p:nvGraphicFramePr>
          <p:cNvPr id="3" name="Content Placeholder 6">
            <a:extLst>
              <a:ext uri="{FF2B5EF4-FFF2-40B4-BE49-F238E27FC236}">
                <a16:creationId xmlns:a16="http://schemas.microsoft.com/office/drawing/2014/main" id="{84A6A5CE-D110-8150-AF71-68B354E72226}"/>
              </a:ext>
            </a:extLst>
          </p:cNvPr>
          <p:cNvGraphicFramePr>
            <a:graphicFrameLocks/>
          </p:cNvGraphicFramePr>
          <p:nvPr/>
        </p:nvGraphicFramePr>
        <p:xfrm>
          <a:off x="1295400" y="7658101"/>
          <a:ext cx="6934200" cy="2297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a:extLst>
              <a:ext uri="{FF2B5EF4-FFF2-40B4-BE49-F238E27FC236}">
                <a16:creationId xmlns:a16="http://schemas.microsoft.com/office/drawing/2014/main" id="{4A400640-D606-FBCE-AC5E-8F389B1658D4}"/>
              </a:ext>
            </a:extLst>
          </p:cNvPr>
          <p:cNvGraphicFramePr/>
          <p:nvPr>
            <p:extLst>
              <p:ext uri="{D42A27DB-BD31-4B8C-83A1-F6EECF244321}">
                <p14:modId xmlns:p14="http://schemas.microsoft.com/office/powerpoint/2010/main" val="3075176758"/>
              </p:ext>
            </p:extLst>
          </p:nvPr>
        </p:nvGraphicFramePr>
        <p:xfrm>
          <a:off x="533400" y="1891963"/>
          <a:ext cx="17369246" cy="57661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Content Placeholder 6">
            <a:extLst>
              <a:ext uri="{FF2B5EF4-FFF2-40B4-BE49-F238E27FC236}">
                <a16:creationId xmlns:a16="http://schemas.microsoft.com/office/drawing/2014/main" id="{F6E6FCEF-FDED-306C-4BC7-5786CB0FC340}"/>
              </a:ext>
            </a:extLst>
          </p:cNvPr>
          <p:cNvGraphicFramePr>
            <a:graphicFrameLocks/>
          </p:cNvGraphicFramePr>
          <p:nvPr/>
        </p:nvGraphicFramePr>
        <p:xfrm>
          <a:off x="10730346" y="7651867"/>
          <a:ext cx="6795654" cy="229727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97561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737DE-E7A9-F611-FFD6-1E2C6EE38A2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A82442-6D15-4F8F-C4E4-813EC6628284}"/>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456" t="-50321" r="-13456"/>
            </a:stretch>
          </a:blipFill>
        </p:spPr>
        <p:txBody>
          <a:bodyPr/>
          <a:lstStyle/>
          <a:p>
            <a:endParaRPr lang="en-US"/>
          </a:p>
        </p:txBody>
      </p:sp>
      <p:sp>
        <p:nvSpPr>
          <p:cNvPr id="15" name="TextBox 14">
            <a:extLst>
              <a:ext uri="{FF2B5EF4-FFF2-40B4-BE49-F238E27FC236}">
                <a16:creationId xmlns:a16="http://schemas.microsoft.com/office/drawing/2014/main" id="{17B1F220-2BBF-3976-2742-3AEFF77FC726}"/>
              </a:ext>
            </a:extLst>
          </p:cNvPr>
          <p:cNvSpPr txBox="1"/>
          <p:nvPr/>
        </p:nvSpPr>
        <p:spPr>
          <a:xfrm>
            <a:off x="2286000" y="283636"/>
            <a:ext cx="14554200" cy="1200329"/>
          </a:xfrm>
          <a:prstGeom prst="rect">
            <a:avLst/>
          </a:prstGeom>
          <a:noFill/>
        </p:spPr>
        <p:txBody>
          <a:bodyPr wrap="square" rtlCol="0">
            <a:spAutoFit/>
          </a:bodyPr>
          <a:lstStyle/>
          <a:p>
            <a:r>
              <a:rPr lang="en-US" sz="7200" dirty="0" err="1">
                <a:solidFill>
                  <a:schemeClr val="bg1"/>
                </a:solidFill>
              </a:rPr>
              <a:t>Góc</a:t>
            </a:r>
            <a:r>
              <a:rPr lang="en-US" sz="7200" dirty="0">
                <a:solidFill>
                  <a:schemeClr val="bg1"/>
                </a:solidFill>
              </a:rPr>
              <a:t> </a:t>
            </a:r>
            <a:r>
              <a:rPr lang="en-US" sz="7200" dirty="0" err="1">
                <a:solidFill>
                  <a:schemeClr val="bg1"/>
                </a:solidFill>
              </a:rPr>
              <a:t>nhìn</a:t>
            </a:r>
            <a:r>
              <a:rPr lang="en-US" sz="7200" dirty="0">
                <a:solidFill>
                  <a:schemeClr val="bg1"/>
                </a:solidFill>
              </a:rPr>
              <a:t> </a:t>
            </a:r>
            <a:r>
              <a:rPr lang="en-US" sz="7200" dirty="0" err="1">
                <a:solidFill>
                  <a:schemeClr val="bg1"/>
                </a:solidFill>
              </a:rPr>
              <a:t>của</a:t>
            </a:r>
            <a:r>
              <a:rPr lang="en-US" sz="7200" dirty="0">
                <a:solidFill>
                  <a:schemeClr val="bg1"/>
                </a:solidFill>
              </a:rPr>
              <a:t> </a:t>
            </a:r>
            <a:r>
              <a:rPr lang="en-US" sz="7200" dirty="0" err="1">
                <a:solidFill>
                  <a:schemeClr val="bg1"/>
                </a:solidFill>
              </a:rPr>
              <a:t>người</a:t>
            </a:r>
            <a:r>
              <a:rPr lang="en-US" sz="7200" dirty="0">
                <a:solidFill>
                  <a:schemeClr val="bg1"/>
                </a:solidFill>
              </a:rPr>
              <a:t> </a:t>
            </a:r>
            <a:r>
              <a:rPr lang="en-US" sz="7200" dirty="0" err="1">
                <a:solidFill>
                  <a:schemeClr val="bg1"/>
                </a:solidFill>
              </a:rPr>
              <a:t>giáo</a:t>
            </a:r>
            <a:r>
              <a:rPr lang="en-US" sz="7200" dirty="0">
                <a:solidFill>
                  <a:schemeClr val="bg1"/>
                </a:solidFill>
              </a:rPr>
              <a:t> </a:t>
            </a:r>
            <a:r>
              <a:rPr lang="en-US" sz="7200" dirty="0" err="1">
                <a:solidFill>
                  <a:schemeClr val="bg1"/>
                </a:solidFill>
              </a:rPr>
              <a:t>viên</a:t>
            </a:r>
            <a:r>
              <a:rPr lang="en-US" sz="7200" dirty="0">
                <a:solidFill>
                  <a:schemeClr val="bg1"/>
                </a:solidFill>
              </a:rPr>
              <a:t> </a:t>
            </a:r>
            <a:r>
              <a:rPr lang="en-US" sz="7200" dirty="0" err="1">
                <a:solidFill>
                  <a:schemeClr val="bg1"/>
                </a:solidFill>
              </a:rPr>
              <a:t>về</a:t>
            </a:r>
            <a:r>
              <a:rPr lang="en-US" sz="7200" dirty="0">
                <a:solidFill>
                  <a:schemeClr val="bg1"/>
                </a:solidFill>
              </a:rPr>
              <a:t> AI</a:t>
            </a:r>
          </a:p>
        </p:txBody>
      </p:sp>
      <p:graphicFrame>
        <p:nvGraphicFramePr>
          <p:cNvPr id="3" name="Content Placeholder 6">
            <a:extLst>
              <a:ext uri="{FF2B5EF4-FFF2-40B4-BE49-F238E27FC236}">
                <a16:creationId xmlns:a16="http://schemas.microsoft.com/office/drawing/2014/main" id="{C8F45314-1F11-C9E1-1DB0-1F7288326442}"/>
              </a:ext>
            </a:extLst>
          </p:cNvPr>
          <p:cNvGraphicFramePr>
            <a:graphicFrameLocks/>
          </p:cNvGraphicFramePr>
          <p:nvPr>
            <p:extLst>
              <p:ext uri="{D42A27DB-BD31-4B8C-83A1-F6EECF244321}">
                <p14:modId xmlns:p14="http://schemas.microsoft.com/office/powerpoint/2010/main" val="1957371668"/>
              </p:ext>
            </p:extLst>
          </p:nvPr>
        </p:nvGraphicFramePr>
        <p:xfrm>
          <a:off x="3276600" y="2019300"/>
          <a:ext cx="11949546" cy="3675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6">
            <a:extLst>
              <a:ext uri="{FF2B5EF4-FFF2-40B4-BE49-F238E27FC236}">
                <a16:creationId xmlns:a16="http://schemas.microsoft.com/office/drawing/2014/main" id="{9EF0821A-041B-B619-5398-CDFBC981BC74}"/>
              </a:ext>
            </a:extLst>
          </p:cNvPr>
          <p:cNvGraphicFramePr>
            <a:graphicFrameLocks/>
          </p:cNvGraphicFramePr>
          <p:nvPr>
            <p:extLst>
              <p:ext uri="{D42A27DB-BD31-4B8C-83A1-F6EECF244321}">
                <p14:modId xmlns:p14="http://schemas.microsoft.com/office/powerpoint/2010/main" val="2693574933"/>
              </p:ext>
            </p:extLst>
          </p:nvPr>
        </p:nvGraphicFramePr>
        <p:xfrm>
          <a:off x="3491346" y="6061554"/>
          <a:ext cx="11353800" cy="36751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0800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3"/>
          <p:cNvSpPr txBox="1"/>
          <p:nvPr/>
        </p:nvSpPr>
        <p:spPr>
          <a:xfrm>
            <a:off x="609600" y="324893"/>
            <a:ext cx="17068800" cy="1038746"/>
          </a:xfrm>
          <a:prstGeom prst="rect">
            <a:avLst/>
          </a:prstGeom>
        </p:spPr>
        <p:txBody>
          <a:bodyPr wrap="square" lIns="0" tIns="0" rIns="0" bIns="0" rtlCol="0" anchor="t">
            <a:spAutoFit/>
          </a:bodyPr>
          <a:lstStyle/>
          <a:p>
            <a:pPr marL="0" marR="0" lvl="0" indent="0" algn="ctr" defTabSz="914400" rtl="0" eaLnBrk="1" fontAlgn="auto" latinLnBrk="0" hangingPunct="1">
              <a:lnSpc>
                <a:spcPts val="8140"/>
              </a:lnSpc>
              <a:spcBef>
                <a:spcPts val="0"/>
              </a:spcBef>
              <a:spcAft>
                <a:spcPts val="0"/>
              </a:spcAft>
              <a:buClrTx/>
              <a:buSzTx/>
              <a:buFontTx/>
              <a:buNone/>
              <a:tabLst/>
              <a:defRPr/>
            </a:pPr>
            <a:r>
              <a:rPr kumimoji="0" lang="en-US" sz="7200" b="0" i="0" u="none" strike="noStrike" kern="1200" cap="none" spc="0" normalizeH="0" baseline="0" noProof="0" dirty="0" err="1">
                <a:ln>
                  <a:noFill/>
                </a:ln>
                <a:solidFill>
                  <a:srgbClr val="FFFFFF"/>
                </a:solidFill>
                <a:effectLst/>
                <a:uLnTx/>
                <a:uFillTx/>
                <a:latin typeface="Calibri"/>
                <a:ea typeface="+mn-ea"/>
                <a:cs typeface="+mn-cs"/>
              </a:rPr>
              <a:t>Lựa</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chọn</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công</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cụ</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theo</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mục</a:t>
            </a:r>
            <a:r>
              <a:rPr kumimoji="0" lang="en-US" sz="7200" b="0" i="0" u="none" strike="noStrike" kern="1200" cap="none" spc="0" normalizeH="0" baseline="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đích</a:t>
            </a:r>
            <a:r>
              <a:rPr kumimoji="0" lang="en-US" sz="7200" b="0" i="0" u="none" strike="noStrike" kern="1200" cap="none" spc="0" normalizeH="0" baseline="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sử</a:t>
            </a:r>
            <a:r>
              <a:rPr kumimoji="0" lang="en-US" sz="7200" b="0" i="0" u="none" strike="noStrike" kern="1200" cap="none" spc="0" normalizeH="0" baseline="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dụng</a:t>
            </a:r>
            <a:endParaRPr kumimoji="0" lang="en-US" sz="7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TextBox 4"/>
          <p:cNvSpPr txBox="1"/>
          <p:nvPr/>
        </p:nvSpPr>
        <p:spPr>
          <a:xfrm>
            <a:off x="1321676" y="2371928"/>
            <a:ext cx="5233847" cy="562911"/>
          </a:xfrm>
          <a:prstGeom prst="rect">
            <a:avLst/>
          </a:prstGeom>
        </p:spPr>
        <p:txBody>
          <a:bodyPr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Các</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động</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từ</a:t>
            </a:r>
            <a:endPar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endParaRPr>
          </a:p>
        </p:txBody>
      </p:sp>
      <p:sp>
        <p:nvSpPr>
          <p:cNvPr id="5" name="TextBox 5"/>
          <p:cNvSpPr txBox="1"/>
          <p:nvPr/>
        </p:nvSpPr>
        <p:spPr>
          <a:xfrm>
            <a:off x="1295400" y="3194557"/>
            <a:ext cx="6248400" cy="562911"/>
          </a:xfrm>
          <a:prstGeom prst="rect">
            <a:avLst/>
          </a:prstGeom>
        </p:spPr>
        <p:txBody>
          <a:bodyPr wrap="square"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có</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tính</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bền</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vững</a:t>
            </a:r>
            <a:endPar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endParaRPr>
          </a:p>
        </p:txBody>
      </p:sp>
      <p:sp>
        <p:nvSpPr>
          <p:cNvPr id="6" name="Rectangle 5">
            <a:extLst>
              <a:ext uri="{FF2B5EF4-FFF2-40B4-BE49-F238E27FC236}">
                <a16:creationId xmlns:a16="http://schemas.microsoft.com/office/drawing/2014/main" id="{1AB186AF-40D8-6233-59A5-2A3AA9CBF83E}"/>
              </a:ext>
            </a:extLst>
          </p:cNvPr>
          <p:cNvSpPr/>
          <p:nvPr/>
        </p:nvSpPr>
        <p:spPr>
          <a:xfrm>
            <a:off x="892484" y="4485374"/>
            <a:ext cx="7848600" cy="5509200"/>
          </a:xfrm>
          <a:prstGeom prst="rect">
            <a:avLst/>
          </a:prstGeom>
          <a:noFill/>
        </p:spPr>
        <p:txBody>
          <a:bodyPr wrap="square" lIns="91440" tIns="45720" rIns="91440" bIns="45720">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Lập</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kế</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hoạch</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Thiết</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kế</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hoạt</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động</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Tạo</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tài</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liệu</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học</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tập</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Tổ</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chức</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Hướng</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dẫn</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Đánh</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giá</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Tương</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tác</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Phát</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triển</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nghề</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nghiệp</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p:txBody>
      </p:sp>
      <p:sp>
        <p:nvSpPr>
          <p:cNvPr id="7" name="TextBox 4">
            <a:extLst>
              <a:ext uri="{FF2B5EF4-FFF2-40B4-BE49-F238E27FC236}">
                <a16:creationId xmlns:a16="http://schemas.microsoft.com/office/drawing/2014/main" id="{EED0A6D1-BB2B-1E54-F3BC-07CE6A623E0B}"/>
              </a:ext>
            </a:extLst>
          </p:cNvPr>
          <p:cNvSpPr txBox="1"/>
          <p:nvPr/>
        </p:nvSpPr>
        <p:spPr>
          <a:xfrm>
            <a:off x="11684876" y="2422745"/>
            <a:ext cx="5233847" cy="562911"/>
          </a:xfrm>
          <a:prstGeom prst="rect">
            <a:avLst/>
          </a:prstGeom>
        </p:spPr>
        <p:txBody>
          <a:bodyPr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Là</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nguyên</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tắc</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p>
        </p:txBody>
      </p:sp>
      <p:sp>
        <p:nvSpPr>
          <p:cNvPr id="8" name="TextBox 5">
            <a:extLst>
              <a:ext uri="{FF2B5EF4-FFF2-40B4-BE49-F238E27FC236}">
                <a16:creationId xmlns:a16="http://schemas.microsoft.com/office/drawing/2014/main" id="{FB51262A-5B05-3AAE-16FF-C87599AE47AB}"/>
              </a:ext>
            </a:extLst>
          </p:cNvPr>
          <p:cNvSpPr txBox="1"/>
          <p:nvPr/>
        </p:nvSpPr>
        <p:spPr>
          <a:xfrm>
            <a:off x="11658600" y="3245374"/>
            <a:ext cx="6248400" cy="562911"/>
          </a:xfrm>
          <a:prstGeom prst="rect">
            <a:avLst/>
          </a:prstGeom>
        </p:spPr>
        <p:txBody>
          <a:bodyPr wrap="square"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để</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lựa</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chọn</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công</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cụ</a:t>
            </a:r>
            <a:endPar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endParaRPr>
          </a:p>
        </p:txBody>
      </p:sp>
      <p:pic>
        <p:nvPicPr>
          <p:cNvPr id="1028" name="Picture 4" descr="Copilot Logo and symbol, meaning, history, PNG, brand">
            <a:extLst>
              <a:ext uri="{FF2B5EF4-FFF2-40B4-BE49-F238E27FC236}">
                <a16:creationId xmlns:a16="http://schemas.microsoft.com/office/drawing/2014/main" id="{8E51667E-7AC3-4A5E-A413-F30CC6BBAB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6258" y="4593482"/>
            <a:ext cx="4495801" cy="25288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2,418,382 Chat Gpt Icon Royalty-Free Photos and Stock Images ...">
            <a:extLst>
              <a:ext uri="{FF2B5EF4-FFF2-40B4-BE49-F238E27FC236}">
                <a16:creationId xmlns:a16="http://schemas.microsoft.com/office/drawing/2014/main" id="{A84E4E32-617A-D04F-8878-E70A107B72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692" b="15341"/>
          <a:stretch/>
        </p:blipFill>
        <p:spPr bwMode="auto">
          <a:xfrm>
            <a:off x="14846977" y="6502529"/>
            <a:ext cx="3224445" cy="14050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icSchool.ai - AI for teachers - lesson planning and more!">
            <a:extLst>
              <a:ext uri="{FF2B5EF4-FFF2-40B4-BE49-F238E27FC236}">
                <a16:creationId xmlns:a16="http://schemas.microsoft.com/office/drawing/2014/main" id="{9E31D608-ABE1-E05C-817F-92DDADCFD4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561162" y="8368877"/>
            <a:ext cx="3357561" cy="14608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22" b="-922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4">
            <a:extLst>
              <a:ext uri="{FF2B5EF4-FFF2-40B4-BE49-F238E27FC236}">
                <a16:creationId xmlns:a16="http://schemas.microsoft.com/office/drawing/2014/main" id="{E2D8BB7D-93B9-83C6-185A-791B6F145FAD}"/>
              </a:ext>
            </a:extLst>
          </p:cNvPr>
          <p:cNvSpPr txBox="1"/>
          <p:nvPr/>
        </p:nvSpPr>
        <p:spPr>
          <a:xfrm>
            <a:off x="1093076" y="2641693"/>
            <a:ext cx="5233847" cy="562911"/>
          </a:xfrm>
          <a:prstGeom prst="rect">
            <a:avLst/>
          </a:prstGeom>
        </p:spPr>
        <p:txBody>
          <a:bodyPr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Các</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động</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từ</a:t>
            </a:r>
            <a:endPar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endParaRPr>
          </a:p>
        </p:txBody>
      </p:sp>
      <p:sp>
        <p:nvSpPr>
          <p:cNvPr id="7" name="TextBox 5">
            <a:extLst>
              <a:ext uri="{FF2B5EF4-FFF2-40B4-BE49-F238E27FC236}">
                <a16:creationId xmlns:a16="http://schemas.microsoft.com/office/drawing/2014/main" id="{B4B4DAC0-823F-EB89-5A24-32C8EE7DDD91}"/>
              </a:ext>
            </a:extLst>
          </p:cNvPr>
          <p:cNvSpPr txBox="1"/>
          <p:nvPr/>
        </p:nvSpPr>
        <p:spPr>
          <a:xfrm>
            <a:off x="1066800" y="3464322"/>
            <a:ext cx="6248400" cy="562911"/>
          </a:xfrm>
          <a:prstGeom prst="rect">
            <a:avLst/>
          </a:prstGeom>
        </p:spPr>
        <p:txBody>
          <a:bodyPr wrap="square"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có</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tính</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bền</a:t>
            </a:r>
            <a:r>
              <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 </a:t>
            </a:r>
            <a:r>
              <a:rPr kumimoji="0" lang="en-US" sz="4800" b="1" i="0" u="none" strike="noStrike" kern="1200" cap="none" spc="0" normalizeH="0" baseline="0" noProof="0" dirty="0" err="1">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rPr>
              <a:t>vững</a:t>
            </a:r>
            <a:endParaRPr kumimoji="0" lang="en-US" sz="4800" b="1" i="0" u="none" strike="noStrike" kern="1200" cap="none" spc="0" normalizeH="0" baseline="0" noProof="0" dirty="0">
              <a:ln w="12700">
                <a:solidFill>
                  <a:srgbClr val="4BACC6"/>
                </a:solidFill>
                <a:prstDash val="solid"/>
              </a:ln>
              <a:pattFill prst="ltDnDiag">
                <a:fgClr>
                  <a:srgbClr val="4BACC6">
                    <a:lumMod val="60000"/>
                    <a:lumOff val="40000"/>
                  </a:srgbClr>
                </a:fgClr>
                <a:bgClr>
                  <a:prstClr val="white"/>
                </a:bgClr>
              </a:pattFill>
              <a:effectLst/>
              <a:uLnTx/>
              <a:uFillTx/>
              <a:latin typeface="Open Sans Bold"/>
              <a:ea typeface="+mn-ea"/>
              <a:cs typeface="+mn-cs"/>
            </a:endParaRPr>
          </a:p>
        </p:txBody>
      </p:sp>
      <p:sp>
        <p:nvSpPr>
          <p:cNvPr id="8" name="Rectangle 7">
            <a:extLst>
              <a:ext uri="{FF2B5EF4-FFF2-40B4-BE49-F238E27FC236}">
                <a16:creationId xmlns:a16="http://schemas.microsoft.com/office/drawing/2014/main" id="{894D8263-318B-DA6F-2146-1F147F3C79D4}"/>
              </a:ext>
            </a:extLst>
          </p:cNvPr>
          <p:cNvSpPr/>
          <p:nvPr/>
        </p:nvSpPr>
        <p:spPr>
          <a:xfrm>
            <a:off x="600146" y="4484805"/>
            <a:ext cx="6553200" cy="8217634"/>
          </a:xfrm>
          <a:prstGeom prst="rect">
            <a:avLst/>
          </a:prstGeom>
          <a:noFill/>
        </p:spPr>
        <p:txBody>
          <a:bodyPr wrap="square" lIns="91440" tIns="45720" rIns="91440" bIns="45720">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Cá</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nhân</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hóa</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người</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học</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Trao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quyền</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tự</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chủ</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cho</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học</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sinh</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Giao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tiếp</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và</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hợp</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tác</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Vận</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dụng</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vào</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thực</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tế</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Giải</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quyết</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vấn</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đề</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Phát</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triển</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các</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ý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tưởng</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sáng</a:t>
            </a:r>
            <a:r>
              <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4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tạo</a:t>
            </a: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4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p:txBody>
      </p:sp>
      <p:sp>
        <p:nvSpPr>
          <p:cNvPr id="9" name="TextBox 4">
            <a:extLst>
              <a:ext uri="{FF2B5EF4-FFF2-40B4-BE49-F238E27FC236}">
                <a16:creationId xmlns:a16="http://schemas.microsoft.com/office/drawing/2014/main" id="{1548A571-B658-431D-598B-5CD7D164251C}"/>
              </a:ext>
            </a:extLst>
          </p:cNvPr>
          <p:cNvSpPr txBox="1"/>
          <p:nvPr/>
        </p:nvSpPr>
        <p:spPr>
          <a:xfrm>
            <a:off x="11456276" y="2692510"/>
            <a:ext cx="5233847" cy="562911"/>
          </a:xfrm>
          <a:prstGeom prst="rect">
            <a:avLst/>
          </a:prstGeom>
        </p:spPr>
        <p:txBody>
          <a:bodyPr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Là</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nguyên</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tắc</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p>
        </p:txBody>
      </p:sp>
      <p:sp>
        <p:nvSpPr>
          <p:cNvPr id="10" name="TextBox 5">
            <a:extLst>
              <a:ext uri="{FF2B5EF4-FFF2-40B4-BE49-F238E27FC236}">
                <a16:creationId xmlns:a16="http://schemas.microsoft.com/office/drawing/2014/main" id="{066EDB04-1047-4F30-B311-02BE8491E886}"/>
              </a:ext>
            </a:extLst>
          </p:cNvPr>
          <p:cNvSpPr txBox="1"/>
          <p:nvPr/>
        </p:nvSpPr>
        <p:spPr>
          <a:xfrm>
            <a:off x="11430000" y="3515139"/>
            <a:ext cx="6248400" cy="562911"/>
          </a:xfrm>
          <a:prstGeom prst="rect">
            <a:avLst/>
          </a:prstGeom>
        </p:spPr>
        <p:txBody>
          <a:bodyPr wrap="square" lIns="0" tIns="0" rIns="0" bIns="0" rtlCol="0" anchor="t">
            <a:spAutoFit/>
          </a:bodyPr>
          <a:lstStyle/>
          <a:p>
            <a:pPr marL="0" marR="0" lvl="0" indent="0" algn="just" defTabSz="914400" rtl="0" eaLnBrk="1" fontAlgn="auto" latinLnBrk="0" hangingPunct="1">
              <a:lnSpc>
                <a:spcPts val="4200"/>
              </a:lnSpc>
              <a:spcBef>
                <a:spcPts val="0"/>
              </a:spcBef>
              <a:spcAft>
                <a:spcPts val="0"/>
              </a:spcAft>
              <a:buClrTx/>
              <a:buSzTx/>
              <a:buFontTx/>
              <a:buNone/>
              <a:tabLst/>
              <a:defRPr/>
            </a:pP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để</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lựa</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chọn</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công</a:t>
            </a:r>
            <a:r>
              <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 </a:t>
            </a:r>
            <a:r>
              <a:rPr kumimoji="0" lang="en-US" sz="4800" b="1" i="0" u="none" strike="noStrike" kern="1200" cap="none" spc="0" normalizeH="0" baseline="0" noProof="0" dirty="0" err="1">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rPr>
              <a:t>cụ</a:t>
            </a:r>
            <a:endParaRPr kumimoji="0" lang="en-US" sz="4800" b="1" i="0" u="none" strike="noStrike" kern="1200" cap="none" spc="0" normalizeH="0" baseline="0" noProof="0" dirty="0">
              <a:ln w="6600">
                <a:solidFill>
                  <a:srgbClr val="C0504D"/>
                </a:solidFill>
                <a:prstDash val="solid"/>
              </a:ln>
              <a:solidFill>
                <a:srgbClr val="FFFFFF"/>
              </a:solidFill>
              <a:effectLst>
                <a:outerShdw dist="38100" dir="2700000" algn="tl" rotWithShape="0">
                  <a:srgbClr val="C0504D"/>
                </a:outerShdw>
              </a:effectLst>
              <a:uLnTx/>
              <a:uFillTx/>
              <a:latin typeface="Open Sans Bold"/>
              <a:ea typeface="+mn-ea"/>
              <a:cs typeface="+mn-cs"/>
            </a:endParaRPr>
          </a:p>
        </p:txBody>
      </p:sp>
      <p:pic>
        <p:nvPicPr>
          <p:cNvPr id="11" name="Picture 4" descr="Copilot Logo and symbol, meaning, history, PNG, brand">
            <a:extLst>
              <a:ext uri="{FF2B5EF4-FFF2-40B4-BE49-F238E27FC236}">
                <a16:creationId xmlns:a16="http://schemas.microsoft.com/office/drawing/2014/main" id="{B4403E84-EF76-20DA-4E94-16494D4DE2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3491" y="8093298"/>
            <a:ext cx="4495801" cy="25288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MagicSchool.ai - AI for teachers - lesson planning and more!">
            <a:extLst>
              <a:ext uri="{FF2B5EF4-FFF2-40B4-BE49-F238E27FC236}">
                <a16:creationId xmlns:a16="http://schemas.microsoft.com/office/drawing/2014/main" id="{F2EBC8E3-B9FC-CDAA-4069-411236EA0D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68974" y="8542805"/>
            <a:ext cx="2695328" cy="11726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3">
            <a:extLst>
              <a:ext uri="{FF2B5EF4-FFF2-40B4-BE49-F238E27FC236}">
                <a16:creationId xmlns:a16="http://schemas.microsoft.com/office/drawing/2014/main" id="{766BD518-6258-E189-A052-DA1231ADA38E}"/>
              </a:ext>
            </a:extLst>
          </p:cNvPr>
          <p:cNvSpPr txBox="1"/>
          <p:nvPr/>
        </p:nvSpPr>
        <p:spPr>
          <a:xfrm>
            <a:off x="609600" y="324893"/>
            <a:ext cx="17068800" cy="1038746"/>
          </a:xfrm>
          <a:prstGeom prst="rect">
            <a:avLst/>
          </a:prstGeom>
        </p:spPr>
        <p:txBody>
          <a:bodyPr wrap="square" lIns="0" tIns="0" rIns="0" bIns="0" rtlCol="0" anchor="t">
            <a:spAutoFit/>
          </a:bodyPr>
          <a:lstStyle/>
          <a:p>
            <a:pPr marL="0" marR="0" lvl="0" indent="0" algn="ctr" defTabSz="914400" rtl="0" eaLnBrk="1" fontAlgn="auto" latinLnBrk="0" hangingPunct="1">
              <a:lnSpc>
                <a:spcPts val="8140"/>
              </a:lnSpc>
              <a:spcBef>
                <a:spcPts val="0"/>
              </a:spcBef>
              <a:spcAft>
                <a:spcPts val="0"/>
              </a:spcAft>
              <a:buClrTx/>
              <a:buSzTx/>
              <a:buFontTx/>
              <a:buNone/>
              <a:tabLst/>
              <a:defRPr/>
            </a:pPr>
            <a:r>
              <a:rPr kumimoji="0" lang="en-US" sz="7200" b="0" i="0" u="none" strike="noStrike" kern="1200" cap="none" spc="0" normalizeH="0" baseline="0" noProof="0" dirty="0" err="1">
                <a:ln>
                  <a:noFill/>
                </a:ln>
                <a:solidFill>
                  <a:srgbClr val="FFFFFF"/>
                </a:solidFill>
                <a:effectLst/>
                <a:uLnTx/>
                <a:uFillTx/>
                <a:latin typeface="Calibri"/>
                <a:ea typeface="+mn-ea"/>
                <a:cs typeface="+mn-cs"/>
              </a:rPr>
              <a:t>Lựa</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chọn</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công</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cụ</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noProof="0" dirty="0" err="1">
                <a:ln>
                  <a:noFill/>
                </a:ln>
                <a:solidFill>
                  <a:srgbClr val="FFFFFF"/>
                </a:solidFill>
                <a:effectLst/>
                <a:uLnTx/>
                <a:uFillTx/>
                <a:latin typeface="Calibri"/>
                <a:ea typeface="+mn-ea"/>
                <a:cs typeface="+mn-cs"/>
              </a:rPr>
              <a:t>theo</a:t>
            </a:r>
            <a:r>
              <a:rPr kumimoji="0" lang="en-US" sz="7200" b="0" i="0" u="none" strike="noStrike" kern="1200" cap="none" spc="0" normalizeH="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mục</a:t>
            </a:r>
            <a:r>
              <a:rPr kumimoji="0" lang="en-US" sz="7200" b="0" i="0" u="none" strike="noStrike" kern="1200" cap="none" spc="0" normalizeH="0" baseline="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đích</a:t>
            </a:r>
            <a:r>
              <a:rPr kumimoji="0" lang="en-US" sz="7200" b="0" i="0" u="none" strike="noStrike" kern="1200" cap="none" spc="0" normalizeH="0" baseline="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sử</a:t>
            </a:r>
            <a:r>
              <a:rPr kumimoji="0" lang="en-US" sz="7200" b="0" i="0" u="none" strike="noStrike" kern="1200" cap="none" spc="0" normalizeH="0" baseline="0" noProof="0" dirty="0">
                <a:ln>
                  <a:noFill/>
                </a:ln>
                <a:solidFill>
                  <a:srgbClr val="FFFFFF"/>
                </a:solidFill>
                <a:effectLst/>
                <a:uLnTx/>
                <a:uFillTx/>
                <a:latin typeface="Calibri"/>
                <a:ea typeface="+mn-ea"/>
                <a:cs typeface="+mn-cs"/>
              </a:rPr>
              <a:t> </a:t>
            </a:r>
            <a:r>
              <a:rPr kumimoji="0" lang="en-US" sz="7200" b="0" i="0" u="none" strike="noStrike" kern="1200" cap="none" spc="0" normalizeH="0" baseline="0" noProof="0" dirty="0" err="1">
                <a:ln>
                  <a:noFill/>
                </a:ln>
                <a:solidFill>
                  <a:srgbClr val="FFFFFF"/>
                </a:solidFill>
                <a:effectLst/>
                <a:uLnTx/>
                <a:uFillTx/>
                <a:latin typeface="Calibri"/>
                <a:ea typeface="+mn-ea"/>
                <a:cs typeface="+mn-cs"/>
              </a:rPr>
              <a:t>dụng</a:t>
            </a:r>
            <a:endParaRPr kumimoji="0" lang="en-US" sz="7200" b="0" i="0" u="none" strike="noStrike" kern="1200" cap="none" spc="0" normalizeH="0" baseline="0" noProof="0" dirty="0">
              <a:ln>
                <a:noFill/>
              </a:ln>
              <a:solidFill>
                <a:srgbClr val="FFFFFF"/>
              </a:solidFill>
              <a:effectLst/>
              <a:uLnTx/>
              <a:uFillTx/>
              <a:latin typeface="Calibri"/>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456" t="-50321" r="-134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a:extLst>
              <a:ext uri="{FF2B5EF4-FFF2-40B4-BE49-F238E27FC236}">
                <a16:creationId xmlns:a16="http://schemas.microsoft.com/office/drawing/2014/main" id="{998A1539-2EBC-D279-B399-73FF7C9F5108}"/>
              </a:ext>
            </a:extLst>
          </p:cNvPr>
          <p:cNvSpPr txBox="1"/>
          <p:nvPr/>
        </p:nvSpPr>
        <p:spPr>
          <a:xfrm>
            <a:off x="3359873" y="495300"/>
            <a:ext cx="11568253" cy="1104085"/>
          </a:xfrm>
          <a:prstGeom prst="rect">
            <a:avLst/>
          </a:prstGeom>
        </p:spPr>
        <p:txBody>
          <a:bodyPr wrap="square" lIns="0" tIns="0" rIns="0" bIns="0" rtlCol="0" anchor="t">
            <a:spAutoFit/>
          </a:bodyPr>
          <a:lstStyle/>
          <a:p>
            <a:pPr marL="0" marR="0" lvl="0" indent="0" algn="ctr" defTabSz="914400" rtl="0" eaLnBrk="1" fontAlgn="auto" latinLnBrk="0" hangingPunct="1">
              <a:lnSpc>
                <a:spcPts val="8140"/>
              </a:lnSpc>
              <a:spcBef>
                <a:spcPts val="0"/>
              </a:spcBef>
              <a:spcAft>
                <a:spcPts val="0"/>
              </a:spcAft>
              <a:buClrTx/>
              <a:buSzTx/>
              <a:buFontTx/>
              <a:buNone/>
              <a:tabLst/>
              <a:defRPr/>
            </a:pPr>
            <a:r>
              <a:rPr kumimoji="0" lang="en-US" sz="9600" b="0" i="0" u="none" strike="noStrike" kern="1200" cap="none" spc="0" normalizeH="0" baseline="0" noProof="0" dirty="0" err="1">
                <a:ln>
                  <a:noFill/>
                </a:ln>
                <a:solidFill>
                  <a:srgbClr val="FFFFFF"/>
                </a:solidFill>
                <a:effectLst/>
                <a:uLnTx/>
                <a:uFillTx/>
                <a:latin typeface="Calibri"/>
                <a:ea typeface="+mn-ea"/>
                <a:cs typeface="+mn-cs"/>
              </a:rPr>
              <a:t>Trải</a:t>
            </a:r>
            <a:r>
              <a:rPr kumimoji="0" lang="en-US" sz="9600" b="0" i="0" u="none" strike="noStrike" kern="1200" cap="none" spc="0" normalizeH="0" baseline="0" noProof="0" dirty="0">
                <a:ln>
                  <a:noFill/>
                </a:ln>
                <a:solidFill>
                  <a:srgbClr val="FFFFFF"/>
                </a:solidFill>
                <a:effectLst/>
                <a:uLnTx/>
                <a:uFillTx/>
                <a:latin typeface="Calibri"/>
                <a:ea typeface="+mn-ea"/>
                <a:cs typeface="+mn-cs"/>
              </a:rPr>
              <a:t> </a:t>
            </a:r>
            <a:r>
              <a:rPr kumimoji="0" lang="en-US" sz="9600" b="0" i="0" u="none" strike="noStrike" kern="1200" cap="none" spc="0" normalizeH="0" baseline="0" noProof="0" dirty="0" err="1">
                <a:ln>
                  <a:noFill/>
                </a:ln>
                <a:solidFill>
                  <a:srgbClr val="FFFFFF"/>
                </a:solidFill>
                <a:effectLst/>
                <a:uLnTx/>
                <a:uFillTx/>
                <a:latin typeface="Calibri"/>
                <a:ea typeface="+mn-ea"/>
                <a:cs typeface="+mn-cs"/>
              </a:rPr>
              <a:t>nghiệm</a:t>
            </a:r>
            <a:r>
              <a:rPr kumimoji="0" lang="en-US" sz="9600" b="0" i="0" u="none" strike="noStrike" kern="1200" cap="none" spc="0" normalizeH="0" baseline="0" noProof="0" dirty="0">
                <a:ln>
                  <a:noFill/>
                </a:ln>
                <a:solidFill>
                  <a:srgbClr val="FFFFFF"/>
                </a:solidFill>
                <a:effectLst/>
                <a:uLnTx/>
                <a:uFillTx/>
                <a:latin typeface="Calibri"/>
                <a:ea typeface="+mn-ea"/>
                <a:cs typeface="+mn-cs"/>
              </a:rPr>
              <a:t> AI </a:t>
            </a:r>
            <a:r>
              <a:rPr kumimoji="0" lang="en-US" sz="9600" b="0" i="0" u="none" strike="noStrike" kern="1200" cap="none" spc="0" normalizeH="0" baseline="0" noProof="0" dirty="0" err="1">
                <a:ln>
                  <a:noFill/>
                </a:ln>
                <a:solidFill>
                  <a:srgbClr val="FFFFFF"/>
                </a:solidFill>
                <a:effectLst/>
                <a:uLnTx/>
                <a:uFillTx/>
                <a:latin typeface="Calibri"/>
                <a:ea typeface="+mn-ea"/>
                <a:cs typeface="+mn-cs"/>
              </a:rPr>
              <a:t>để</a:t>
            </a:r>
            <a:r>
              <a:rPr kumimoji="0" lang="en-US" sz="9600" b="0" i="0" u="none" strike="noStrike" kern="1200" cap="none" spc="0" normalizeH="0" baseline="0" noProof="0" dirty="0">
                <a:ln>
                  <a:noFill/>
                </a:ln>
                <a:solidFill>
                  <a:srgbClr val="FFFFFF"/>
                </a:solidFill>
                <a:effectLst/>
                <a:uLnTx/>
                <a:uFillTx/>
                <a:latin typeface="Calibri"/>
                <a:ea typeface="+mn-ea"/>
                <a:cs typeface="+mn-cs"/>
              </a:rPr>
              <a:t>…</a:t>
            </a:r>
          </a:p>
        </p:txBody>
      </p:sp>
      <p:sp>
        <p:nvSpPr>
          <p:cNvPr id="4" name="Rectangle 3">
            <a:extLst>
              <a:ext uri="{FF2B5EF4-FFF2-40B4-BE49-F238E27FC236}">
                <a16:creationId xmlns:a16="http://schemas.microsoft.com/office/drawing/2014/main" id="{DC81B466-EA64-B045-641B-4C0111E6E721}"/>
              </a:ext>
            </a:extLst>
          </p:cNvPr>
          <p:cNvSpPr/>
          <p:nvPr/>
        </p:nvSpPr>
        <p:spPr>
          <a:xfrm>
            <a:off x="990600" y="2857500"/>
            <a:ext cx="16916400" cy="526297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Hãy</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trải</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nghiệm</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để</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hiện</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thực</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hóa</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các</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ý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tưởng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sáng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tạo</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của</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người</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giáo</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viên</a:t>
            </a:r>
            <a:endPar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Những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gì</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chúng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ta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mong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muốn</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làm</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cho</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học</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sinh</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mà</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chưa</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làm</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được</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bây</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giờ</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với</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AI,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chúng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ta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có</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thể</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 </a:t>
            </a:r>
            <a:r>
              <a:rPr kumimoji="0" lang="en-US" sz="4800" b="1" i="0" u="none" strike="noStrike" kern="1200" cap="none" spc="50" normalizeH="0" baseline="0" noProof="0" dirty="0" err="1">
                <a:ln w="0"/>
                <a:solidFill>
                  <a:srgbClr val="EEECE1"/>
                </a:solidFill>
                <a:effectLst>
                  <a:innerShdw blurRad="63500" dist="50800" dir="13500000">
                    <a:srgbClr val="000000">
                      <a:alpha val="50000"/>
                    </a:srgbClr>
                  </a:innerShdw>
                </a:effectLst>
                <a:uLnTx/>
                <a:uFillTx/>
                <a:latin typeface="Calibri"/>
                <a:ea typeface="+mn-ea"/>
                <a:cs typeface="+mn-cs"/>
              </a:rPr>
              <a:t>không</a:t>
            </a:r>
            <a:r>
              <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rPr>
              <a:t>?</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800" b="1" i="0" u="none" strike="noStrike" kern="1200" cap="none" spc="50" normalizeH="0" baseline="0" noProof="0" dirty="0">
              <a:ln w="0"/>
              <a:solidFill>
                <a:srgbClr val="EEECE1"/>
              </a:solidFill>
              <a:effectLst>
                <a:innerShdw blurRad="63500" dist="50800" dir="13500000">
                  <a:srgbClr val="000000">
                    <a:alpha val="50000"/>
                  </a:srgbClr>
                </a:innerShdw>
              </a:effectLst>
              <a:uLnTx/>
              <a:uFillTx/>
              <a:latin typeface="Calibri"/>
              <a:ea typeface="+mn-ea"/>
              <a:cs typeface="+mn-cs"/>
            </a:endParaRPr>
          </a:p>
        </p:txBody>
      </p:sp>
    </p:spTree>
    <p:extLst>
      <p:ext uri="{BB962C8B-B14F-4D97-AF65-F5344CB8AC3E}">
        <p14:creationId xmlns:p14="http://schemas.microsoft.com/office/powerpoint/2010/main" val="1627057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833290" cy="1593725"/>
          </a:xfrm>
        </p:grpSpPr>
        <p:sp>
          <p:nvSpPr>
            <p:cNvPr id="3" name="Freeform 3"/>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00E0FF">
                    <a:alpha val="55000"/>
                  </a:srgbClr>
                </a:gs>
                <a:gs pos="100000">
                  <a:srgbClr val="1E53A0">
                    <a:alpha val="55000"/>
                  </a:srgbClr>
                </a:gs>
              </a:gsLst>
              <a:path path="circle">
                <a:fillToRect l="50000" t="50000" r="50000" b="50000"/>
              </a:path>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66675"/>
              <a:ext cx="4816593" cy="2776008"/>
            </a:xfrm>
            <a:prstGeom prst="rect">
              <a:avLst/>
            </a:prstGeom>
          </p:spPr>
          <p:txBody>
            <a:bodyPr lIns="50800" tIns="50800" rIns="50800" bIns="50800" rtlCol="0" anchor="ctr"/>
            <a:lstStyle/>
            <a:p>
              <a:pPr marL="0" marR="0" lvl="0" indent="0" algn="ctr" defTabSz="914400" rtl="0" eaLnBrk="1" fontAlgn="auto" latinLnBrk="0" hangingPunct="1">
                <a:lnSpc>
                  <a:spcPts val="3392"/>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p:cNvSpPr/>
          <p:nvPr/>
        </p:nvSpPr>
        <p:spPr>
          <a:xfrm flipH="1">
            <a:off x="15255366" y="2293091"/>
            <a:ext cx="4114800" cy="680812"/>
          </a:xfrm>
          <a:custGeom>
            <a:avLst/>
            <a:gdLst/>
            <a:ahLst/>
            <a:cxnLst/>
            <a:rect l="l" t="t" r="r" b="b"/>
            <a:pathLst>
              <a:path w="4114800" h="680812">
                <a:moveTo>
                  <a:pt x="4114800" y="0"/>
                </a:moveTo>
                <a:lnTo>
                  <a:pt x="0" y="0"/>
                </a:lnTo>
                <a:lnTo>
                  <a:pt x="0" y="680813"/>
                </a:lnTo>
                <a:lnTo>
                  <a:pt x="4114800" y="680813"/>
                </a:lnTo>
                <a:lnTo>
                  <a:pt x="411480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533398" y="2824958"/>
            <a:ext cx="17221200" cy="3556551"/>
          </a:xfrm>
          <a:prstGeom prst="rect">
            <a:avLst/>
          </a:prstGeom>
        </p:spPr>
        <p:txBody>
          <a:bodyPr wrap="square" lIns="0" tIns="0" rIns="0" bIns="0" rtlCol="0" anchor="t">
            <a:spAutoFit/>
          </a:bodyPr>
          <a:lstStyle/>
          <a:p>
            <a:pPr marL="0" marR="0" lvl="0" indent="0" algn="ctr" defTabSz="914400" rtl="0" eaLnBrk="1" fontAlgn="auto" latinLnBrk="0" hangingPunct="1">
              <a:lnSpc>
                <a:spcPts val="14279"/>
              </a:lnSpc>
              <a:spcBef>
                <a:spcPts val="0"/>
              </a:spcBef>
              <a:spcAft>
                <a:spcPts val="0"/>
              </a:spcAft>
              <a:buClrTx/>
              <a:buSzTx/>
              <a:buFontTx/>
              <a:buNone/>
              <a:tabLst/>
              <a:defRPr/>
            </a:pPr>
            <a:r>
              <a:rPr lang="en-US" sz="11899" b="1" dirty="0">
                <a:solidFill>
                  <a:srgbClr val="FFFFFF"/>
                </a:solidFill>
                <a:latin typeface="Neo Sans Bold"/>
                <a:ea typeface="Neo Sans Bold"/>
                <a:cs typeface="Neo Sans Bold"/>
                <a:sym typeface="Neo Sans Bold"/>
              </a:rPr>
              <a:t>3 n</a:t>
            </a:r>
            <a:r>
              <a:rPr kumimoji="0" lang="en-US" sz="11899"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guyên</a:t>
            </a:r>
            <a: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a:t>
            </a:r>
            <a:r>
              <a:rPr kumimoji="0" lang="en-US" sz="11899"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tắc</a:t>
            </a:r>
            <a: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a:t>
            </a:r>
            <a:b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br>
            <a:endPar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9" name="TextBox 9"/>
          <p:cNvSpPr txBox="1"/>
          <p:nvPr/>
        </p:nvSpPr>
        <p:spPr>
          <a:xfrm>
            <a:off x="1150142" y="5141398"/>
            <a:ext cx="15987712" cy="1722716"/>
          </a:xfrm>
          <a:prstGeom prst="rect">
            <a:avLst/>
          </a:prstGeom>
        </p:spPr>
        <p:txBody>
          <a:bodyPr wrap="square" lIns="0" tIns="0" rIns="0" bIns="0" rtlCol="0" anchor="t">
            <a:spAutoFit/>
          </a:bodyPr>
          <a:lstStyle/>
          <a:p>
            <a:pPr marL="0" marR="0" lvl="0" indent="0" algn="ctr" defTabSz="914400" rtl="0" eaLnBrk="1" fontAlgn="auto" latinLnBrk="0" hangingPunct="1">
              <a:lnSpc>
                <a:spcPts val="14279"/>
              </a:lnSpc>
              <a:spcBef>
                <a:spcPts val="0"/>
              </a:spcBef>
              <a:spcAft>
                <a:spcPts val="0"/>
              </a:spcAft>
              <a:buClrTx/>
              <a:buSzTx/>
              <a:buFontTx/>
              <a:buNone/>
              <a:tabLst/>
              <a:defRPr/>
            </a:pPr>
            <a:r>
              <a:rPr lang="en-US" sz="11899" b="1" dirty="0" err="1">
                <a:solidFill>
                  <a:srgbClr val="00FFFF"/>
                </a:solidFill>
                <a:latin typeface="Neo Sans Bold"/>
                <a:ea typeface="Neo Sans Bold"/>
                <a:cs typeface="Neo Sans Bold"/>
                <a:sym typeface="Neo Sans Bold"/>
              </a:rPr>
              <a:t>giáo</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viên</a:t>
            </a:r>
            <a:r>
              <a:rPr lang="en-US" sz="11899" b="1" dirty="0">
                <a:solidFill>
                  <a:srgbClr val="00FFFF"/>
                </a:solidFill>
                <a:latin typeface="Neo Sans Bold"/>
                <a:ea typeface="Neo Sans Bold"/>
                <a:cs typeface="Neo Sans Bold"/>
                <a:sym typeface="Neo Sans Bold"/>
              </a:rPr>
              <a:t> t</a:t>
            </a:r>
            <a:r>
              <a:rPr kumimoji="0" lang="en-US" sz="11899" b="1" i="0" u="none" strike="noStrike" kern="1200" cap="none" spc="0" normalizeH="0" baseline="0" noProof="0" dirty="0" err="1">
                <a:ln>
                  <a:noFill/>
                </a:ln>
                <a:solidFill>
                  <a:srgbClr val="00FFFF"/>
                </a:solidFill>
                <a:effectLst/>
                <a:uLnTx/>
                <a:uFillTx/>
                <a:latin typeface="Neo Sans Bold"/>
                <a:ea typeface="Neo Sans Bold"/>
                <a:cs typeface="Neo Sans Bold"/>
                <a:sym typeface="Neo Sans Bold"/>
              </a:rPr>
              <a:t>rao</a:t>
            </a:r>
            <a:r>
              <a:rPr kumimoji="0" lang="en-US" sz="11899"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đổi</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với</a:t>
            </a:r>
            <a:r>
              <a:rPr lang="en-US" sz="11899" b="1" dirty="0">
                <a:solidFill>
                  <a:srgbClr val="00FFFF"/>
                </a:solidFill>
                <a:latin typeface="Neo Sans Bold"/>
                <a:ea typeface="Neo Sans Bold"/>
                <a:cs typeface="Neo Sans Bold"/>
                <a:sym typeface="Neo Sans Bold"/>
              </a:rPr>
              <a:t> </a:t>
            </a:r>
            <a:r>
              <a:rPr kumimoji="0" lang="en-US" sz="11899"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AI</a:t>
            </a:r>
          </a:p>
        </p:txBody>
      </p:sp>
      <p:sp>
        <p:nvSpPr>
          <p:cNvPr id="10" name="Freeform 10"/>
          <p:cNvSpPr/>
          <p:nvPr/>
        </p:nvSpPr>
        <p:spPr>
          <a:xfrm>
            <a:off x="-548267" y="8082674"/>
            <a:ext cx="4114800" cy="680812"/>
          </a:xfrm>
          <a:custGeom>
            <a:avLst/>
            <a:gdLst/>
            <a:ahLst/>
            <a:cxnLst/>
            <a:rect l="l" t="t" r="r" b="b"/>
            <a:pathLst>
              <a:path w="4114800" h="680812">
                <a:moveTo>
                  <a:pt x="0" y="0"/>
                </a:moveTo>
                <a:lnTo>
                  <a:pt x="4114800" y="0"/>
                </a:lnTo>
                <a:lnTo>
                  <a:pt x="4114800" y="680812"/>
                </a:lnTo>
                <a:lnTo>
                  <a:pt x="0" y="6808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9596344" y="2163733"/>
            <a:ext cx="10725909" cy="10530893"/>
          </a:xfrm>
          <a:custGeom>
            <a:avLst/>
            <a:gdLst/>
            <a:ahLst/>
            <a:cxnLst/>
            <a:rect l="l" t="t" r="r" b="b"/>
            <a:pathLst>
              <a:path w="10725909" h="10530893">
                <a:moveTo>
                  <a:pt x="0" y="0"/>
                </a:moveTo>
                <a:lnTo>
                  <a:pt x="10725909" y="0"/>
                </a:lnTo>
                <a:lnTo>
                  <a:pt x="10725909" y="10530892"/>
                </a:lnTo>
                <a:lnTo>
                  <a:pt x="0" y="105308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618388" y="2937776"/>
            <a:ext cx="8760145" cy="8760145"/>
            <a:chOff x="0" y="0"/>
            <a:chExt cx="812800" cy="812800"/>
          </a:xfrm>
        </p:grpSpPr>
        <p:sp>
          <p:nvSpPr>
            <p:cNvPr id="4" name="Freeform 4"/>
            <p:cNvSpPr/>
            <p:nvPr/>
          </p:nvSpPr>
          <p:spPr>
            <a:xfrm flipH="1">
              <a:off x="0" y="0"/>
              <a:ext cx="812800" cy="812800"/>
            </a:xfrm>
            <a:custGeom>
              <a:avLst/>
              <a:gdLst/>
              <a:ahLst/>
              <a:cxnLst/>
              <a:rect l="l" t="t" r="r" b="b"/>
              <a:pathLst>
                <a:path w="812800" h="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4"/>
              <a:stretch>
                <a:fillRect l="-13624" r="-3104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flipH="1">
            <a:off x="-1841395" y="8048208"/>
            <a:ext cx="10011099" cy="1474362"/>
          </a:xfrm>
          <a:custGeom>
            <a:avLst/>
            <a:gdLst/>
            <a:ahLst/>
            <a:cxnLst/>
            <a:rect l="l" t="t" r="r" b="b"/>
            <a:pathLst>
              <a:path w="10011099" h="1474362">
                <a:moveTo>
                  <a:pt x="10011100" y="0"/>
                </a:moveTo>
                <a:lnTo>
                  <a:pt x="0" y="0"/>
                </a:lnTo>
                <a:lnTo>
                  <a:pt x="0" y="1474362"/>
                </a:lnTo>
                <a:lnTo>
                  <a:pt x="10011100" y="1474362"/>
                </a:lnTo>
                <a:lnTo>
                  <a:pt x="1001110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p:cNvGrpSpPr/>
          <p:nvPr/>
        </p:nvGrpSpPr>
        <p:grpSpPr>
          <a:xfrm>
            <a:off x="7468702" y="9267825"/>
            <a:ext cx="132088" cy="13208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7999517" y="9427951"/>
            <a:ext cx="132088" cy="13208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p:cNvSpPr txBox="1"/>
          <p:nvPr/>
        </p:nvSpPr>
        <p:spPr>
          <a:xfrm>
            <a:off x="1475230" y="914129"/>
            <a:ext cx="9143158" cy="1722716"/>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lang="en-US" sz="11899" b="1" dirty="0" err="1">
                <a:solidFill>
                  <a:srgbClr val="FFFFFF"/>
                </a:solidFill>
                <a:latin typeface="Neo Sans Bold"/>
                <a:ea typeface="Neo Sans Bold"/>
                <a:cs typeface="Neo Sans Bold"/>
                <a:sym typeface="Neo Sans Bold"/>
              </a:rPr>
              <a:t>Nguyên</a:t>
            </a:r>
            <a:r>
              <a:rPr lang="en-US" sz="11899" b="1" dirty="0">
                <a:solidFill>
                  <a:srgbClr val="FFFFFF"/>
                </a:solidFill>
                <a:latin typeface="Neo Sans Bold"/>
                <a:ea typeface="Neo Sans Bold"/>
                <a:cs typeface="Neo Sans Bold"/>
                <a:sym typeface="Neo Sans Bold"/>
              </a:rPr>
              <a:t> </a:t>
            </a:r>
            <a:r>
              <a:rPr lang="en-US" sz="11899" b="1" dirty="0" err="1">
                <a:solidFill>
                  <a:srgbClr val="FFFFFF"/>
                </a:solidFill>
                <a:latin typeface="Neo Sans Bold"/>
                <a:ea typeface="Neo Sans Bold"/>
                <a:cs typeface="Neo Sans Bold"/>
                <a:sym typeface="Neo Sans Bold"/>
              </a:rPr>
              <a:t>tắc</a:t>
            </a:r>
            <a:r>
              <a:rPr lang="en-US" sz="11899" b="1" dirty="0">
                <a:solidFill>
                  <a:srgbClr val="FFFFFF"/>
                </a:solidFill>
                <a:latin typeface="Neo Sans Bold"/>
                <a:ea typeface="Neo Sans Bold"/>
                <a:cs typeface="Neo Sans Bold"/>
                <a:sym typeface="Neo Sans Bold"/>
              </a:rPr>
              <a:t> 1</a:t>
            </a:r>
            <a:endPar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4" name="TextBox 14"/>
          <p:cNvSpPr txBox="1"/>
          <p:nvPr/>
        </p:nvSpPr>
        <p:spPr>
          <a:xfrm>
            <a:off x="1677242" y="4326281"/>
            <a:ext cx="7466758" cy="1449115"/>
          </a:xfrm>
          <a:prstGeom prst="rect">
            <a:avLst/>
          </a:prstGeom>
        </p:spPr>
        <p:txBody>
          <a:bodyPr lIns="0" tIns="0" rIns="0" bIns="0" rtlCol="0" anchor="t">
            <a:spAutoFit/>
          </a:bodyPr>
          <a:lstStyle/>
          <a:p>
            <a:pPr marL="0" marR="0" lvl="0" indent="0" algn="l" defTabSz="914400" rtl="0" eaLnBrk="1" fontAlgn="auto" latinLnBrk="0" hangingPunct="1">
              <a:lnSpc>
                <a:spcPts val="11311"/>
              </a:lnSpc>
              <a:spcBef>
                <a:spcPts val="0"/>
              </a:spcBef>
              <a:spcAft>
                <a:spcPts val="0"/>
              </a:spcAft>
              <a:buClrTx/>
              <a:buSzTx/>
              <a:buFontTx/>
              <a:buNone/>
              <a:tabLst/>
              <a:defRPr/>
            </a:pPr>
            <a:r>
              <a:rPr kumimoji="0" lang="en-US" sz="9426"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p>
        </p:txBody>
      </p:sp>
      <p:graphicFrame>
        <p:nvGraphicFramePr>
          <p:cNvPr id="15" name="Content Placeholder 2">
            <a:extLst>
              <a:ext uri="{FF2B5EF4-FFF2-40B4-BE49-F238E27FC236}">
                <a16:creationId xmlns:a16="http://schemas.microsoft.com/office/drawing/2014/main" id="{AF712E6C-F204-D650-5AF9-934545A9837F}"/>
              </a:ext>
            </a:extLst>
          </p:cNvPr>
          <p:cNvGraphicFramePr>
            <a:graphicFrameLocks/>
          </p:cNvGraphicFramePr>
          <p:nvPr>
            <p:extLst>
              <p:ext uri="{D42A27DB-BD31-4B8C-83A1-F6EECF244321}">
                <p14:modId xmlns:p14="http://schemas.microsoft.com/office/powerpoint/2010/main" val="2151345310"/>
              </p:ext>
            </p:extLst>
          </p:nvPr>
        </p:nvGraphicFramePr>
        <p:xfrm>
          <a:off x="-190525" y="4411929"/>
          <a:ext cx="12192000" cy="58118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7" name="TextBox 9">
            <a:extLst>
              <a:ext uri="{FF2B5EF4-FFF2-40B4-BE49-F238E27FC236}">
                <a16:creationId xmlns:a16="http://schemas.microsoft.com/office/drawing/2014/main" id="{57FCFF11-6F1E-2A98-D2F9-EBD4CC43A4EA}"/>
              </a:ext>
            </a:extLst>
          </p:cNvPr>
          <p:cNvSpPr txBox="1"/>
          <p:nvPr/>
        </p:nvSpPr>
        <p:spPr>
          <a:xfrm>
            <a:off x="1602488" y="2793801"/>
            <a:ext cx="15987712" cy="2462213"/>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Đặt</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yêu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cầu</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cụ</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thể</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và</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rõ</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ràng</a:t>
            </a:r>
            <a:endParaRPr kumimoji="0" lang="en-US" sz="8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a:extLst>
            <a:ext uri="{FF2B5EF4-FFF2-40B4-BE49-F238E27FC236}">
              <a16:creationId xmlns:a16="http://schemas.microsoft.com/office/drawing/2014/main" id="{9B65AE64-59F0-0937-2FDC-53863EC57DA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083EB6-D8F9-E997-3EA5-D02B50DAA88E}"/>
              </a:ext>
            </a:extLst>
          </p:cNvPr>
          <p:cNvSpPr/>
          <p:nvPr/>
        </p:nvSpPr>
        <p:spPr>
          <a:xfrm>
            <a:off x="14297747" y="4958320"/>
            <a:ext cx="10725909" cy="10530893"/>
          </a:xfrm>
          <a:custGeom>
            <a:avLst/>
            <a:gdLst/>
            <a:ahLst/>
            <a:cxnLst/>
            <a:rect l="l" t="t" r="r" b="b"/>
            <a:pathLst>
              <a:path w="10725909" h="10530893">
                <a:moveTo>
                  <a:pt x="0" y="0"/>
                </a:moveTo>
                <a:lnTo>
                  <a:pt x="10725909" y="0"/>
                </a:lnTo>
                <a:lnTo>
                  <a:pt x="10725909" y="10530892"/>
                </a:lnTo>
                <a:lnTo>
                  <a:pt x="0" y="105308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0438842D-35B8-333C-0391-2570DA9F9328}"/>
              </a:ext>
            </a:extLst>
          </p:cNvPr>
          <p:cNvSpPr/>
          <p:nvPr/>
        </p:nvSpPr>
        <p:spPr>
          <a:xfrm flipH="1">
            <a:off x="-1841395" y="8048208"/>
            <a:ext cx="10011099" cy="1474362"/>
          </a:xfrm>
          <a:custGeom>
            <a:avLst/>
            <a:gdLst/>
            <a:ahLst/>
            <a:cxnLst/>
            <a:rect l="l" t="t" r="r" b="b"/>
            <a:pathLst>
              <a:path w="10011099" h="1474362">
                <a:moveTo>
                  <a:pt x="10011100" y="0"/>
                </a:moveTo>
                <a:lnTo>
                  <a:pt x="0" y="0"/>
                </a:lnTo>
                <a:lnTo>
                  <a:pt x="0" y="1474362"/>
                </a:lnTo>
                <a:lnTo>
                  <a:pt x="10011100" y="1474362"/>
                </a:lnTo>
                <a:lnTo>
                  <a:pt x="100111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8223FB68-3D6C-A5CD-0C6E-23B6E8A8E09E}"/>
              </a:ext>
            </a:extLst>
          </p:cNvPr>
          <p:cNvGrpSpPr/>
          <p:nvPr/>
        </p:nvGrpSpPr>
        <p:grpSpPr>
          <a:xfrm>
            <a:off x="7468702" y="9267825"/>
            <a:ext cx="132088" cy="132088"/>
            <a:chOff x="0" y="0"/>
            <a:chExt cx="812800" cy="812800"/>
          </a:xfrm>
        </p:grpSpPr>
        <p:sp>
          <p:nvSpPr>
            <p:cNvPr id="7" name="Freeform 7">
              <a:extLst>
                <a:ext uri="{FF2B5EF4-FFF2-40B4-BE49-F238E27FC236}">
                  <a16:creationId xmlns:a16="http://schemas.microsoft.com/office/drawing/2014/main" id="{C19B186B-E0BB-1706-3549-7AD93EECC91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27B46D86-E8DD-3654-AB60-611291615D3B}"/>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5996E518-B5DE-C118-E510-16DCEC6F4276}"/>
              </a:ext>
            </a:extLst>
          </p:cNvPr>
          <p:cNvGrpSpPr/>
          <p:nvPr/>
        </p:nvGrpSpPr>
        <p:grpSpPr>
          <a:xfrm>
            <a:off x="7999517" y="9427951"/>
            <a:ext cx="132088" cy="132088"/>
            <a:chOff x="0" y="0"/>
            <a:chExt cx="812800" cy="812800"/>
          </a:xfrm>
        </p:grpSpPr>
        <p:sp>
          <p:nvSpPr>
            <p:cNvPr id="10" name="Freeform 10">
              <a:extLst>
                <a:ext uri="{FF2B5EF4-FFF2-40B4-BE49-F238E27FC236}">
                  <a16:creationId xmlns:a16="http://schemas.microsoft.com/office/drawing/2014/main" id="{85F42243-51E8-F1B1-6F4A-29EAD58A6E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475BE7C9-FE57-4913-4A06-A2E9219E7D25}"/>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a:extLst>
              <a:ext uri="{FF2B5EF4-FFF2-40B4-BE49-F238E27FC236}">
                <a16:creationId xmlns:a16="http://schemas.microsoft.com/office/drawing/2014/main" id="{56709F95-CB06-B680-D958-AFEDCDCFDA30}"/>
              </a:ext>
            </a:extLst>
          </p:cNvPr>
          <p:cNvSpPr txBox="1"/>
          <p:nvPr/>
        </p:nvSpPr>
        <p:spPr>
          <a:xfrm>
            <a:off x="500934" y="95019"/>
            <a:ext cx="7668770" cy="1608902"/>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lang="en-US" sz="8000" b="1" dirty="0" err="1">
                <a:solidFill>
                  <a:srgbClr val="FFFFFF"/>
                </a:solidFill>
                <a:latin typeface="Neo Sans Bold"/>
                <a:ea typeface="Neo Sans Bold"/>
                <a:cs typeface="Neo Sans Bold"/>
                <a:sym typeface="Neo Sans Bold"/>
              </a:rPr>
              <a:t>Nguyên</a:t>
            </a:r>
            <a:r>
              <a:rPr lang="en-US" sz="8000" b="1" dirty="0">
                <a:solidFill>
                  <a:srgbClr val="FFFFFF"/>
                </a:solidFill>
                <a:latin typeface="Neo Sans Bold"/>
                <a:ea typeface="Neo Sans Bold"/>
                <a:cs typeface="Neo Sans Bold"/>
                <a:sym typeface="Neo Sans Bold"/>
              </a:rPr>
              <a:t> </a:t>
            </a:r>
            <a:r>
              <a:rPr lang="en-US" sz="8000" b="1" dirty="0" err="1">
                <a:solidFill>
                  <a:srgbClr val="FFFFFF"/>
                </a:solidFill>
                <a:latin typeface="Neo Sans Bold"/>
                <a:ea typeface="Neo Sans Bold"/>
                <a:cs typeface="Neo Sans Bold"/>
                <a:sym typeface="Neo Sans Bold"/>
              </a:rPr>
              <a:t>tắc</a:t>
            </a:r>
            <a:r>
              <a:rPr lang="en-US" sz="8000" b="1" dirty="0">
                <a:solidFill>
                  <a:srgbClr val="FFFFFF"/>
                </a:solidFill>
                <a:latin typeface="Neo Sans Bold"/>
                <a:ea typeface="Neo Sans Bold"/>
                <a:cs typeface="Neo Sans Bold"/>
                <a:sym typeface="Neo Sans Bold"/>
              </a:rPr>
              <a:t> 1</a:t>
            </a:r>
            <a:endParaRPr kumimoji="0" lang="en-US" sz="80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4" name="TextBox 14">
            <a:extLst>
              <a:ext uri="{FF2B5EF4-FFF2-40B4-BE49-F238E27FC236}">
                <a16:creationId xmlns:a16="http://schemas.microsoft.com/office/drawing/2014/main" id="{80C636BD-9C3C-20A1-F918-FFE736A792F8}"/>
              </a:ext>
            </a:extLst>
          </p:cNvPr>
          <p:cNvSpPr txBox="1"/>
          <p:nvPr/>
        </p:nvSpPr>
        <p:spPr>
          <a:xfrm>
            <a:off x="1677242" y="4326281"/>
            <a:ext cx="7466758" cy="1449115"/>
          </a:xfrm>
          <a:prstGeom prst="rect">
            <a:avLst/>
          </a:prstGeom>
        </p:spPr>
        <p:txBody>
          <a:bodyPr lIns="0" tIns="0" rIns="0" bIns="0" rtlCol="0" anchor="t">
            <a:spAutoFit/>
          </a:bodyPr>
          <a:lstStyle/>
          <a:p>
            <a:pPr marL="0" marR="0" lvl="0" indent="0" algn="l" defTabSz="914400" rtl="0" eaLnBrk="1" fontAlgn="auto" latinLnBrk="0" hangingPunct="1">
              <a:lnSpc>
                <a:spcPts val="11311"/>
              </a:lnSpc>
              <a:spcBef>
                <a:spcPts val="0"/>
              </a:spcBef>
              <a:spcAft>
                <a:spcPts val="0"/>
              </a:spcAft>
              <a:buClrTx/>
              <a:buSzTx/>
              <a:buFontTx/>
              <a:buNone/>
              <a:tabLst/>
              <a:defRPr/>
            </a:pPr>
            <a:r>
              <a:rPr kumimoji="0" lang="en-US" sz="9426"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p>
        </p:txBody>
      </p:sp>
      <p:graphicFrame>
        <p:nvGraphicFramePr>
          <p:cNvPr id="15" name="Content Placeholder 2">
            <a:extLst>
              <a:ext uri="{FF2B5EF4-FFF2-40B4-BE49-F238E27FC236}">
                <a16:creationId xmlns:a16="http://schemas.microsoft.com/office/drawing/2014/main" id="{6372A0FF-B26E-CB19-0E2A-794E020662F7}"/>
              </a:ext>
            </a:extLst>
          </p:cNvPr>
          <p:cNvGraphicFramePr>
            <a:graphicFrameLocks/>
          </p:cNvGraphicFramePr>
          <p:nvPr>
            <p:extLst>
              <p:ext uri="{D42A27DB-BD31-4B8C-83A1-F6EECF244321}">
                <p14:modId xmlns:p14="http://schemas.microsoft.com/office/powerpoint/2010/main" val="2283464896"/>
              </p:ext>
            </p:extLst>
          </p:nvPr>
        </p:nvGraphicFramePr>
        <p:xfrm>
          <a:off x="8686800" y="884540"/>
          <a:ext cx="10011099" cy="45961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TextBox 9">
            <a:extLst>
              <a:ext uri="{FF2B5EF4-FFF2-40B4-BE49-F238E27FC236}">
                <a16:creationId xmlns:a16="http://schemas.microsoft.com/office/drawing/2014/main" id="{7CF8356F-500B-72D1-9054-22B5FE5C3717}"/>
              </a:ext>
            </a:extLst>
          </p:cNvPr>
          <p:cNvSpPr txBox="1"/>
          <p:nvPr/>
        </p:nvSpPr>
        <p:spPr>
          <a:xfrm>
            <a:off x="7468702" y="712122"/>
            <a:ext cx="15987712" cy="923330"/>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6000" b="1" dirty="0" err="1">
                <a:solidFill>
                  <a:srgbClr val="00FFFF"/>
                </a:solidFill>
                <a:latin typeface="Neo Sans Bold"/>
                <a:ea typeface="Neo Sans Bold"/>
                <a:cs typeface="Neo Sans Bold"/>
                <a:sym typeface="Neo Sans Bold"/>
              </a:rPr>
              <a:t>Đặt</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yêu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cầu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cụ</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thể</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và</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rõ</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ràng</a:t>
            </a:r>
            <a:endParaRPr kumimoji="0" lang="en-US" sz="6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
        <p:nvSpPr>
          <p:cNvPr id="13" name="TextBox 12">
            <a:extLst>
              <a:ext uri="{FF2B5EF4-FFF2-40B4-BE49-F238E27FC236}">
                <a16:creationId xmlns:a16="http://schemas.microsoft.com/office/drawing/2014/main" id="{F9EF7F85-D806-3516-111B-DA188BA1CC9F}"/>
              </a:ext>
            </a:extLst>
          </p:cNvPr>
          <p:cNvSpPr txBox="1"/>
          <p:nvPr/>
        </p:nvSpPr>
        <p:spPr>
          <a:xfrm>
            <a:off x="182769" y="1989744"/>
            <a:ext cx="9356463" cy="3785652"/>
          </a:xfrm>
          <a:prstGeom prst="rect">
            <a:avLst/>
          </a:prstGeom>
          <a:noFill/>
        </p:spPr>
        <p:txBody>
          <a:bodyPr wrap="square" rtlCol="0">
            <a:spAutoFit/>
          </a:bodyPr>
          <a:lstStyle/>
          <a:p>
            <a:r>
              <a:rPr lang="en-US" sz="4800" dirty="0" err="1">
                <a:solidFill>
                  <a:schemeClr val="bg1"/>
                </a:solidFill>
              </a:rPr>
              <a:t>Để</a:t>
            </a:r>
            <a:r>
              <a:rPr lang="en-US" sz="4800" dirty="0">
                <a:solidFill>
                  <a:schemeClr val="bg1"/>
                </a:solidFill>
              </a:rPr>
              <a:t>  </a:t>
            </a:r>
            <a:r>
              <a:rPr lang="en-US" sz="4800" dirty="0" err="1">
                <a:solidFill>
                  <a:schemeClr val="bg1"/>
                </a:solidFill>
              </a:rPr>
              <a:t>thiết</a:t>
            </a:r>
            <a:r>
              <a:rPr lang="en-US" sz="4800" dirty="0">
                <a:solidFill>
                  <a:schemeClr val="bg1"/>
                </a:solidFill>
              </a:rPr>
              <a:t> </a:t>
            </a:r>
            <a:r>
              <a:rPr lang="en-US" sz="4800" dirty="0" err="1">
                <a:solidFill>
                  <a:schemeClr val="bg1"/>
                </a:solidFill>
              </a:rPr>
              <a:t>kế</a:t>
            </a:r>
            <a:r>
              <a:rPr lang="en-US" sz="4800" dirty="0">
                <a:solidFill>
                  <a:schemeClr val="bg1"/>
                </a:solidFill>
              </a:rPr>
              <a:t> </a:t>
            </a:r>
            <a:r>
              <a:rPr lang="en-US" sz="4800" dirty="0" err="1">
                <a:solidFill>
                  <a:schemeClr val="bg1"/>
                </a:solidFill>
              </a:rPr>
              <a:t>được</a:t>
            </a:r>
            <a:r>
              <a:rPr lang="en-US" sz="4800" dirty="0">
                <a:solidFill>
                  <a:schemeClr val="bg1"/>
                </a:solidFill>
              </a:rPr>
              <a:t> 3 </a:t>
            </a:r>
            <a:r>
              <a:rPr lang="en-US" sz="4800" dirty="0" err="1">
                <a:solidFill>
                  <a:schemeClr val="bg1"/>
                </a:solidFill>
              </a:rPr>
              <a:t>câu</a:t>
            </a:r>
            <a:r>
              <a:rPr lang="en-US" sz="4800" dirty="0">
                <a:solidFill>
                  <a:schemeClr val="bg1"/>
                </a:solidFill>
              </a:rPr>
              <a:t> </a:t>
            </a:r>
            <a:r>
              <a:rPr lang="en-US" sz="4800" dirty="0" err="1">
                <a:solidFill>
                  <a:schemeClr val="bg1"/>
                </a:solidFill>
              </a:rPr>
              <a:t>hỏi</a:t>
            </a:r>
            <a:r>
              <a:rPr lang="en-US" sz="4800" dirty="0">
                <a:solidFill>
                  <a:schemeClr val="bg1"/>
                </a:solidFill>
              </a:rPr>
              <a:t> </a:t>
            </a:r>
            <a:br>
              <a:rPr lang="en-US" sz="4800" dirty="0">
                <a:solidFill>
                  <a:schemeClr val="bg1"/>
                </a:solidFill>
              </a:rPr>
            </a:br>
            <a:r>
              <a:rPr lang="en-US" sz="4800" dirty="0" err="1">
                <a:solidFill>
                  <a:schemeClr val="bg1"/>
                </a:solidFill>
              </a:rPr>
              <a:t>trắc</a:t>
            </a:r>
            <a:r>
              <a:rPr lang="en-US" sz="4800" dirty="0">
                <a:solidFill>
                  <a:schemeClr val="bg1"/>
                </a:solidFill>
              </a:rPr>
              <a:t> </a:t>
            </a:r>
            <a:r>
              <a:rPr lang="en-US" sz="4800" dirty="0" err="1">
                <a:solidFill>
                  <a:schemeClr val="bg1"/>
                </a:solidFill>
              </a:rPr>
              <a:t>nghiệm</a:t>
            </a:r>
            <a:r>
              <a:rPr lang="en-US" sz="4800" dirty="0">
                <a:solidFill>
                  <a:schemeClr val="bg1"/>
                </a:solidFill>
              </a:rPr>
              <a:t>, </a:t>
            </a:r>
            <a:r>
              <a:rPr lang="en-US" sz="4800" dirty="0" err="1">
                <a:solidFill>
                  <a:schemeClr val="bg1"/>
                </a:solidFill>
              </a:rPr>
              <a:t>thầy</a:t>
            </a:r>
            <a:r>
              <a:rPr lang="en-US" sz="4800" dirty="0">
                <a:solidFill>
                  <a:schemeClr val="bg1"/>
                </a:solidFill>
              </a:rPr>
              <a:t>/</a:t>
            </a:r>
            <a:r>
              <a:rPr lang="en-US" sz="4800" dirty="0" err="1">
                <a:solidFill>
                  <a:schemeClr val="bg1"/>
                </a:solidFill>
              </a:rPr>
              <a:t>cô</a:t>
            </a:r>
            <a:r>
              <a:rPr lang="en-US" sz="4800" dirty="0">
                <a:solidFill>
                  <a:schemeClr val="bg1"/>
                </a:solidFill>
              </a:rPr>
              <a:t> </a:t>
            </a:r>
            <a:r>
              <a:rPr lang="en-US" sz="4800" dirty="0" err="1">
                <a:solidFill>
                  <a:schemeClr val="bg1"/>
                </a:solidFill>
              </a:rPr>
              <a:t>cần</a:t>
            </a:r>
            <a:r>
              <a:rPr lang="en-US" sz="4800" dirty="0">
                <a:solidFill>
                  <a:schemeClr val="bg1"/>
                </a:solidFill>
              </a:rPr>
              <a:t> </a:t>
            </a:r>
            <a:r>
              <a:rPr lang="en-US" sz="4800" dirty="0" err="1">
                <a:solidFill>
                  <a:schemeClr val="bg1"/>
                </a:solidFill>
              </a:rPr>
              <a:t>cung</a:t>
            </a:r>
            <a:r>
              <a:rPr lang="en-US" sz="4800" dirty="0">
                <a:solidFill>
                  <a:schemeClr val="bg1"/>
                </a:solidFill>
              </a:rPr>
              <a:t> </a:t>
            </a:r>
            <a:r>
              <a:rPr lang="en-US" sz="4800" dirty="0" err="1">
                <a:solidFill>
                  <a:schemeClr val="bg1"/>
                </a:solidFill>
              </a:rPr>
              <a:t>cấp</a:t>
            </a:r>
            <a:r>
              <a:rPr lang="en-US" sz="4800" dirty="0">
                <a:solidFill>
                  <a:schemeClr val="bg1"/>
                </a:solidFill>
              </a:rPr>
              <a:t> </a:t>
            </a:r>
            <a:br>
              <a:rPr lang="en-US" sz="4800" dirty="0">
                <a:solidFill>
                  <a:schemeClr val="bg1"/>
                </a:solidFill>
              </a:rPr>
            </a:br>
            <a:r>
              <a:rPr lang="en-US" sz="4800" dirty="0" err="1">
                <a:solidFill>
                  <a:schemeClr val="bg1"/>
                </a:solidFill>
              </a:rPr>
              <a:t>dữ</a:t>
            </a:r>
            <a:r>
              <a:rPr lang="en-US" sz="4800" dirty="0">
                <a:solidFill>
                  <a:schemeClr val="bg1"/>
                </a:solidFill>
              </a:rPr>
              <a:t> </a:t>
            </a:r>
            <a:r>
              <a:rPr lang="en-US" sz="4800" dirty="0" err="1">
                <a:solidFill>
                  <a:schemeClr val="bg1"/>
                </a:solidFill>
              </a:rPr>
              <a:t>liệu</a:t>
            </a:r>
            <a:r>
              <a:rPr lang="en-US" sz="4800" dirty="0">
                <a:solidFill>
                  <a:schemeClr val="bg1"/>
                </a:solidFill>
              </a:rPr>
              <a:t> </a:t>
            </a:r>
            <a:r>
              <a:rPr lang="en-US" sz="4800" dirty="0" err="1">
                <a:solidFill>
                  <a:schemeClr val="bg1"/>
                </a:solidFill>
              </a:rPr>
              <a:t>đầu</a:t>
            </a:r>
            <a:r>
              <a:rPr lang="en-US" sz="4800" dirty="0">
                <a:solidFill>
                  <a:schemeClr val="bg1"/>
                </a:solidFill>
              </a:rPr>
              <a:t> </a:t>
            </a:r>
            <a:r>
              <a:rPr lang="en-US" sz="4800" dirty="0" err="1">
                <a:solidFill>
                  <a:schemeClr val="bg1"/>
                </a:solidFill>
              </a:rPr>
              <a:t>vào</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gì</a:t>
            </a:r>
            <a:r>
              <a:rPr lang="en-US" sz="4800" dirty="0">
                <a:solidFill>
                  <a:schemeClr val="bg1"/>
                </a:solidFill>
              </a:rPr>
              <a:t>? </a:t>
            </a:r>
          </a:p>
          <a:p>
            <a:endParaRPr lang="en-US" sz="4800" dirty="0">
              <a:solidFill>
                <a:schemeClr val="bg1"/>
              </a:solidFill>
            </a:endParaRPr>
          </a:p>
          <a:p>
            <a:endParaRPr lang="en-SG" sz="4800" dirty="0">
              <a:solidFill>
                <a:schemeClr val="bg1"/>
              </a:solidFill>
            </a:endParaRPr>
          </a:p>
        </p:txBody>
      </p:sp>
      <p:pic>
        <p:nvPicPr>
          <p:cNvPr id="18" name="Picture 17">
            <a:extLst>
              <a:ext uri="{FF2B5EF4-FFF2-40B4-BE49-F238E27FC236}">
                <a16:creationId xmlns:a16="http://schemas.microsoft.com/office/drawing/2014/main" id="{7F9D1501-4E2E-1A8C-461C-61C2AB2538DD}"/>
              </a:ext>
            </a:extLst>
          </p:cNvPr>
          <p:cNvPicPr>
            <a:picLocks noChangeAspect="1"/>
          </p:cNvPicPr>
          <p:nvPr/>
        </p:nvPicPr>
        <p:blipFill>
          <a:blip r:embed="rId11"/>
          <a:stretch>
            <a:fillRect/>
          </a:stretch>
        </p:blipFill>
        <p:spPr>
          <a:xfrm>
            <a:off x="906566" y="5260900"/>
            <a:ext cx="15278834" cy="3036356"/>
          </a:xfrm>
          <a:prstGeom prst="rect">
            <a:avLst/>
          </a:prstGeom>
        </p:spPr>
      </p:pic>
    </p:spTree>
    <p:extLst>
      <p:ext uri="{BB962C8B-B14F-4D97-AF65-F5344CB8AC3E}">
        <p14:creationId xmlns:p14="http://schemas.microsoft.com/office/powerpoint/2010/main" val="315152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a:extLst>
            <a:ext uri="{FF2B5EF4-FFF2-40B4-BE49-F238E27FC236}">
              <a16:creationId xmlns:a16="http://schemas.microsoft.com/office/drawing/2014/main" id="{8BFBC5C1-B1A8-C5D4-4100-9E636A04F9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9D57A5A-CA6F-E428-004B-6A9B73100AE9}"/>
              </a:ext>
            </a:extLst>
          </p:cNvPr>
          <p:cNvSpPr/>
          <p:nvPr/>
        </p:nvSpPr>
        <p:spPr>
          <a:xfrm>
            <a:off x="14297747" y="4958320"/>
            <a:ext cx="10725909" cy="10530893"/>
          </a:xfrm>
          <a:custGeom>
            <a:avLst/>
            <a:gdLst/>
            <a:ahLst/>
            <a:cxnLst/>
            <a:rect l="l" t="t" r="r" b="b"/>
            <a:pathLst>
              <a:path w="10725909" h="10530893">
                <a:moveTo>
                  <a:pt x="0" y="0"/>
                </a:moveTo>
                <a:lnTo>
                  <a:pt x="10725909" y="0"/>
                </a:lnTo>
                <a:lnTo>
                  <a:pt x="10725909" y="10530892"/>
                </a:lnTo>
                <a:lnTo>
                  <a:pt x="0" y="105308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EC7189AB-2C2F-CBAC-10CA-6A8A62BB179E}"/>
              </a:ext>
            </a:extLst>
          </p:cNvPr>
          <p:cNvSpPr/>
          <p:nvPr/>
        </p:nvSpPr>
        <p:spPr>
          <a:xfrm flipH="1">
            <a:off x="-1841395" y="8048208"/>
            <a:ext cx="10011099" cy="1474362"/>
          </a:xfrm>
          <a:custGeom>
            <a:avLst/>
            <a:gdLst/>
            <a:ahLst/>
            <a:cxnLst/>
            <a:rect l="l" t="t" r="r" b="b"/>
            <a:pathLst>
              <a:path w="10011099" h="1474362">
                <a:moveTo>
                  <a:pt x="10011100" y="0"/>
                </a:moveTo>
                <a:lnTo>
                  <a:pt x="0" y="0"/>
                </a:lnTo>
                <a:lnTo>
                  <a:pt x="0" y="1474362"/>
                </a:lnTo>
                <a:lnTo>
                  <a:pt x="10011100" y="1474362"/>
                </a:lnTo>
                <a:lnTo>
                  <a:pt x="100111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B481D1C5-F06E-1D6C-3945-FFB1E54EC6F0}"/>
              </a:ext>
            </a:extLst>
          </p:cNvPr>
          <p:cNvGrpSpPr/>
          <p:nvPr/>
        </p:nvGrpSpPr>
        <p:grpSpPr>
          <a:xfrm>
            <a:off x="7468702" y="9267825"/>
            <a:ext cx="132088" cy="132088"/>
            <a:chOff x="0" y="0"/>
            <a:chExt cx="812800" cy="812800"/>
          </a:xfrm>
        </p:grpSpPr>
        <p:sp>
          <p:nvSpPr>
            <p:cNvPr id="7" name="Freeform 7">
              <a:extLst>
                <a:ext uri="{FF2B5EF4-FFF2-40B4-BE49-F238E27FC236}">
                  <a16:creationId xmlns:a16="http://schemas.microsoft.com/office/drawing/2014/main" id="{D5B81203-8F8F-E1BE-BA4E-2BD459C1D6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38883A43-53A1-4529-110B-8CC7834E8C69}"/>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3953A236-04F3-5126-0EBB-E88E054E0878}"/>
              </a:ext>
            </a:extLst>
          </p:cNvPr>
          <p:cNvGrpSpPr/>
          <p:nvPr/>
        </p:nvGrpSpPr>
        <p:grpSpPr>
          <a:xfrm>
            <a:off x="7999517" y="9427951"/>
            <a:ext cx="132088" cy="132088"/>
            <a:chOff x="0" y="0"/>
            <a:chExt cx="812800" cy="812800"/>
          </a:xfrm>
        </p:grpSpPr>
        <p:sp>
          <p:nvSpPr>
            <p:cNvPr id="10" name="Freeform 10">
              <a:extLst>
                <a:ext uri="{FF2B5EF4-FFF2-40B4-BE49-F238E27FC236}">
                  <a16:creationId xmlns:a16="http://schemas.microsoft.com/office/drawing/2014/main" id="{29B40D5A-8FE3-602E-C6CE-BBD40AA18A9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DADC905A-172E-FAEE-1131-D79F41577339}"/>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a:extLst>
              <a:ext uri="{FF2B5EF4-FFF2-40B4-BE49-F238E27FC236}">
                <a16:creationId xmlns:a16="http://schemas.microsoft.com/office/drawing/2014/main" id="{181EA60C-E89B-2492-6E6B-1C1A5059F2D7}"/>
              </a:ext>
            </a:extLst>
          </p:cNvPr>
          <p:cNvSpPr txBox="1"/>
          <p:nvPr/>
        </p:nvSpPr>
        <p:spPr>
          <a:xfrm>
            <a:off x="500934" y="95019"/>
            <a:ext cx="7668770" cy="1608902"/>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lang="en-US" sz="8000" b="1" dirty="0" err="1">
                <a:solidFill>
                  <a:srgbClr val="FFFFFF"/>
                </a:solidFill>
                <a:latin typeface="Neo Sans Bold"/>
                <a:ea typeface="Neo Sans Bold"/>
                <a:cs typeface="Neo Sans Bold"/>
                <a:sym typeface="Neo Sans Bold"/>
              </a:rPr>
              <a:t>Nguyên</a:t>
            </a:r>
            <a:r>
              <a:rPr lang="en-US" sz="8000" b="1" dirty="0">
                <a:solidFill>
                  <a:srgbClr val="FFFFFF"/>
                </a:solidFill>
                <a:latin typeface="Neo Sans Bold"/>
                <a:ea typeface="Neo Sans Bold"/>
                <a:cs typeface="Neo Sans Bold"/>
                <a:sym typeface="Neo Sans Bold"/>
              </a:rPr>
              <a:t> </a:t>
            </a:r>
            <a:r>
              <a:rPr lang="en-US" sz="8000" b="1" dirty="0" err="1">
                <a:solidFill>
                  <a:srgbClr val="FFFFFF"/>
                </a:solidFill>
                <a:latin typeface="Neo Sans Bold"/>
                <a:ea typeface="Neo Sans Bold"/>
                <a:cs typeface="Neo Sans Bold"/>
                <a:sym typeface="Neo Sans Bold"/>
              </a:rPr>
              <a:t>tắc</a:t>
            </a:r>
            <a:r>
              <a:rPr lang="en-US" sz="8000" b="1" dirty="0">
                <a:solidFill>
                  <a:srgbClr val="FFFFFF"/>
                </a:solidFill>
                <a:latin typeface="Neo Sans Bold"/>
                <a:ea typeface="Neo Sans Bold"/>
                <a:cs typeface="Neo Sans Bold"/>
                <a:sym typeface="Neo Sans Bold"/>
              </a:rPr>
              <a:t> 1</a:t>
            </a:r>
            <a:endParaRPr kumimoji="0" lang="en-US" sz="80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4" name="TextBox 14">
            <a:extLst>
              <a:ext uri="{FF2B5EF4-FFF2-40B4-BE49-F238E27FC236}">
                <a16:creationId xmlns:a16="http://schemas.microsoft.com/office/drawing/2014/main" id="{3654A40D-0540-4EA4-D5D0-747492E3A01B}"/>
              </a:ext>
            </a:extLst>
          </p:cNvPr>
          <p:cNvSpPr txBox="1"/>
          <p:nvPr/>
        </p:nvSpPr>
        <p:spPr>
          <a:xfrm>
            <a:off x="1677242" y="4326281"/>
            <a:ext cx="7466758" cy="1449115"/>
          </a:xfrm>
          <a:prstGeom prst="rect">
            <a:avLst/>
          </a:prstGeom>
        </p:spPr>
        <p:txBody>
          <a:bodyPr lIns="0" tIns="0" rIns="0" bIns="0" rtlCol="0" anchor="t">
            <a:spAutoFit/>
          </a:bodyPr>
          <a:lstStyle/>
          <a:p>
            <a:pPr marL="0" marR="0" lvl="0" indent="0" algn="l" defTabSz="914400" rtl="0" eaLnBrk="1" fontAlgn="auto" latinLnBrk="0" hangingPunct="1">
              <a:lnSpc>
                <a:spcPts val="11311"/>
              </a:lnSpc>
              <a:spcBef>
                <a:spcPts val="0"/>
              </a:spcBef>
              <a:spcAft>
                <a:spcPts val="0"/>
              </a:spcAft>
              <a:buClrTx/>
              <a:buSzTx/>
              <a:buFontTx/>
              <a:buNone/>
              <a:tabLst/>
              <a:defRPr/>
            </a:pPr>
            <a:r>
              <a:rPr kumimoji="0" lang="en-US" sz="9426"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p>
        </p:txBody>
      </p:sp>
      <p:graphicFrame>
        <p:nvGraphicFramePr>
          <p:cNvPr id="15" name="Content Placeholder 2">
            <a:extLst>
              <a:ext uri="{FF2B5EF4-FFF2-40B4-BE49-F238E27FC236}">
                <a16:creationId xmlns:a16="http://schemas.microsoft.com/office/drawing/2014/main" id="{358364A3-7447-4F1A-36DA-ACC49077CC92}"/>
              </a:ext>
            </a:extLst>
          </p:cNvPr>
          <p:cNvGraphicFramePr>
            <a:graphicFrameLocks/>
          </p:cNvGraphicFramePr>
          <p:nvPr/>
        </p:nvGraphicFramePr>
        <p:xfrm>
          <a:off x="8686800" y="884540"/>
          <a:ext cx="10011099" cy="45961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TextBox 9">
            <a:extLst>
              <a:ext uri="{FF2B5EF4-FFF2-40B4-BE49-F238E27FC236}">
                <a16:creationId xmlns:a16="http://schemas.microsoft.com/office/drawing/2014/main" id="{F7934232-970E-0628-D19F-67CABC9D7D0C}"/>
              </a:ext>
            </a:extLst>
          </p:cNvPr>
          <p:cNvSpPr txBox="1"/>
          <p:nvPr/>
        </p:nvSpPr>
        <p:spPr>
          <a:xfrm>
            <a:off x="7468702" y="712122"/>
            <a:ext cx="15987712" cy="923330"/>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6000" b="1" dirty="0" err="1">
                <a:solidFill>
                  <a:srgbClr val="00FFFF"/>
                </a:solidFill>
                <a:latin typeface="Neo Sans Bold"/>
                <a:ea typeface="Neo Sans Bold"/>
                <a:cs typeface="Neo Sans Bold"/>
                <a:sym typeface="Neo Sans Bold"/>
              </a:rPr>
              <a:t>Đặt</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yêu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cầu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cụ</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thể</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và</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rõ</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ràng</a:t>
            </a:r>
            <a:endParaRPr kumimoji="0" lang="en-US" sz="6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
        <p:nvSpPr>
          <p:cNvPr id="13" name="TextBox 12">
            <a:extLst>
              <a:ext uri="{FF2B5EF4-FFF2-40B4-BE49-F238E27FC236}">
                <a16:creationId xmlns:a16="http://schemas.microsoft.com/office/drawing/2014/main" id="{B303790F-7C19-158C-EBA8-C8D11B003CCD}"/>
              </a:ext>
            </a:extLst>
          </p:cNvPr>
          <p:cNvSpPr txBox="1"/>
          <p:nvPr/>
        </p:nvSpPr>
        <p:spPr>
          <a:xfrm>
            <a:off x="182769" y="1989744"/>
            <a:ext cx="10011099" cy="3785652"/>
          </a:xfrm>
          <a:prstGeom prst="rect">
            <a:avLst/>
          </a:prstGeom>
          <a:noFill/>
        </p:spPr>
        <p:txBody>
          <a:bodyPr wrap="square" rtlCol="0">
            <a:spAutoFit/>
          </a:bodyPr>
          <a:lstStyle/>
          <a:p>
            <a:r>
              <a:rPr lang="en-US" sz="4800" dirty="0" err="1">
                <a:solidFill>
                  <a:schemeClr val="bg1"/>
                </a:solidFill>
              </a:rPr>
              <a:t>Để</a:t>
            </a:r>
            <a:r>
              <a:rPr lang="en-US" sz="4800" dirty="0">
                <a:solidFill>
                  <a:schemeClr val="bg1"/>
                </a:solidFill>
              </a:rPr>
              <a:t>  </a:t>
            </a:r>
            <a:r>
              <a:rPr lang="en-US" sz="4800" dirty="0" err="1">
                <a:solidFill>
                  <a:schemeClr val="bg1"/>
                </a:solidFill>
              </a:rPr>
              <a:t>thiết</a:t>
            </a:r>
            <a:r>
              <a:rPr lang="en-US" sz="4800" dirty="0">
                <a:solidFill>
                  <a:schemeClr val="bg1"/>
                </a:solidFill>
              </a:rPr>
              <a:t> </a:t>
            </a:r>
            <a:r>
              <a:rPr lang="en-US" sz="4800" dirty="0" err="1">
                <a:solidFill>
                  <a:schemeClr val="bg1"/>
                </a:solidFill>
              </a:rPr>
              <a:t>kế</a:t>
            </a:r>
            <a:r>
              <a:rPr lang="en-US" sz="4800" dirty="0">
                <a:solidFill>
                  <a:schemeClr val="bg1"/>
                </a:solidFill>
              </a:rPr>
              <a:t> </a:t>
            </a:r>
            <a:r>
              <a:rPr lang="en-US" sz="4800" dirty="0" err="1">
                <a:solidFill>
                  <a:schemeClr val="bg1"/>
                </a:solidFill>
              </a:rPr>
              <a:t>được</a:t>
            </a:r>
            <a:r>
              <a:rPr lang="en-US" sz="4800" dirty="0">
                <a:solidFill>
                  <a:schemeClr val="bg1"/>
                </a:solidFill>
              </a:rPr>
              <a:t> 1 </a:t>
            </a:r>
            <a:r>
              <a:rPr lang="en-US" sz="4800" dirty="0" err="1">
                <a:solidFill>
                  <a:schemeClr val="bg1"/>
                </a:solidFill>
              </a:rPr>
              <a:t>câu</a:t>
            </a:r>
            <a:r>
              <a:rPr lang="en-US" sz="4800" dirty="0">
                <a:solidFill>
                  <a:schemeClr val="bg1"/>
                </a:solidFill>
              </a:rPr>
              <a:t> </a:t>
            </a:r>
            <a:r>
              <a:rPr lang="en-US" sz="4800" dirty="0" err="1">
                <a:solidFill>
                  <a:schemeClr val="bg1"/>
                </a:solidFill>
              </a:rPr>
              <a:t>hỏi</a:t>
            </a:r>
            <a:r>
              <a:rPr lang="en-US" sz="4800" dirty="0">
                <a:solidFill>
                  <a:schemeClr val="bg1"/>
                </a:solidFill>
              </a:rPr>
              <a:t> </a:t>
            </a:r>
            <a:br>
              <a:rPr lang="en-US" sz="4800" dirty="0">
                <a:solidFill>
                  <a:schemeClr val="bg1"/>
                </a:solidFill>
              </a:rPr>
            </a:br>
            <a:r>
              <a:rPr lang="en-US" sz="4800" dirty="0" err="1">
                <a:solidFill>
                  <a:schemeClr val="bg1"/>
                </a:solidFill>
              </a:rPr>
              <a:t>trắc</a:t>
            </a:r>
            <a:r>
              <a:rPr lang="en-US" sz="4800" dirty="0">
                <a:solidFill>
                  <a:schemeClr val="bg1"/>
                </a:solidFill>
              </a:rPr>
              <a:t> </a:t>
            </a:r>
            <a:r>
              <a:rPr lang="en-US" sz="4800" dirty="0" err="1">
                <a:solidFill>
                  <a:schemeClr val="bg1"/>
                </a:solidFill>
              </a:rPr>
              <a:t>nghiệm</a:t>
            </a:r>
            <a:r>
              <a:rPr lang="en-US" sz="4800" dirty="0">
                <a:solidFill>
                  <a:schemeClr val="bg1"/>
                </a:solidFill>
              </a:rPr>
              <a:t>, </a:t>
            </a:r>
            <a:r>
              <a:rPr lang="en-US" sz="4800" dirty="0" err="1">
                <a:solidFill>
                  <a:schemeClr val="bg1"/>
                </a:solidFill>
              </a:rPr>
              <a:t>thầy</a:t>
            </a:r>
            <a:r>
              <a:rPr lang="en-US" sz="4800" dirty="0">
                <a:solidFill>
                  <a:schemeClr val="bg1"/>
                </a:solidFill>
              </a:rPr>
              <a:t>/</a:t>
            </a:r>
            <a:r>
              <a:rPr lang="en-US" sz="4800" dirty="0" err="1">
                <a:solidFill>
                  <a:schemeClr val="bg1"/>
                </a:solidFill>
              </a:rPr>
              <a:t>cô</a:t>
            </a:r>
            <a:r>
              <a:rPr lang="en-US" sz="4800" dirty="0">
                <a:solidFill>
                  <a:schemeClr val="bg1"/>
                </a:solidFill>
              </a:rPr>
              <a:t> </a:t>
            </a:r>
            <a:r>
              <a:rPr lang="en-US" sz="4800" dirty="0" err="1">
                <a:solidFill>
                  <a:schemeClr val="bg1"/>
                </a:solidFill>
              </a:rPr>
              <a:t>cần</a:t>
            </a:r>
            <a:r>
              <a:rPr lang="en-US" sz="4800" dirty="0">
                <a:solidFill>
                  <a:schemeClr val="bg1"/>
                </a:solidFill>
              </a:rPr>
              <a:t> </a:t>
            </a:r>
            <a:r>
              <a:rPr lang="en-US" sz="4800" dirty="0" err="1">
                <a:solidFill>
                  <a:schemeClr val="bg1"/>
                </a:solidFill>
              </a:rPr>
              <a:t>cung</a:t>
            </a:r>
            <a:r>
              <a:rPr lang="en-US" sz="4800" dirty="0">
                <a:solidFill>
                  <a:schemeClr val="bg1"/>
                </a:solidFill>
              </a:rPr>
              <a:t> </a:t>
            </a:r>
            <a:r>
              <a:rPr lang="en-US" sz="4800" dirty="0" err="1">
                <a:solidFill>
                  <a:schemeClr val="bg1"/>
                </a:solidFill>
              </a:rPr>
              <a:t>cấp</a:t>
            </a:r>
            <a:r>
              <a:rPr lang="en-US" sz="4800" dirty="0">
                <a:solidFill>
                  <a:schemeClr val="bg1"/>
                </a:solidFill>
              </a:rPr>
              <a:t> </a:t>
            </a:r>
            <a:br>
              <a:rPr lang="en-US" sz="4800" dirty="0">
                <a:solidFill>
                  <a:schemeClr val="bg1"/>
                </a:solidFill>
              </a:rPr>
            </a:br>
            <a:r>
              <a:rPr lang="en-US" sz="4800" dirty="0" err="1">
                <a:solidFill>
                  <a:schemeClr val="bg1"/>
                </a:solidFill>
              </a:rPr>
              <a:t>dữ</a:t>
            </a:r>
            <a:r>
              <a:rPr lang="en-US" sz="4800" dirty="0">
                <a:solidFill>
                  <a:schemeClr val="bg1"/>
                </a:solidFill>
              </a:rPr>
              <a:t> </a:t>
            </a:r>
            <a:r>
              <a:rPr lang="en-US" sz="4800" dirty="0" err="1">
                <a:solidFill>
                  <a:schemeClr val="bg1"/>
                </a:solidFill>
              </a:rPr>
              <a:t>liệu</a:t>
            </a:r>
            <a:r>
              <a:rPr lang="en-US" sz="4800" dirty="0">
                <a:solidFill>
                  <a:schemeClr val="bg1"/>
                </a:solidFill>
              </a:rPr>
              <a:t> </a:t>
            </a:r>
            <a:r>
              <a:rPr lang="en-US" sz="4800" dirty="0" err="1">
                <a:solidFill>
                  <a:schemeClr val="bg1"/>
                </a:solidFill>
              </a:rPr>
              <a:t>đầu</a:t>
            </a:r>
            <a:r>
              <a:rPr lang="en-US" sz="4800" dirty="0">
                <a:solidFill>
                  <a:schemeClr val="bg1"/>
                </a:solidFill>
              </a:rPr>
              <a:t> </a:t>
            </a:r>
            <a:r>
              <a:rPr lang="en-US" sz="4800" dirty="0" err="1">
                <a:solidFill>
                  <a:schemeClr val="bg1"/>
                </a:solidFill>
              </a:rPr>
              <a:t>vào</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gì</a:t>
            </a:r>
            <a:r>
              <a:rPr lang="en-US" sz="4800" dirty="0">
                <a:solidFill>
                  <a:schemeClr val="bg1"/>
                </a:solidFill>
              </a:rPr>
              <a:t>? </a:t>
            </a:r>
          </a:p>
          <a:p>
            <a:endParaRPr lang="en-US" sz="4800" dirty="0">
              <a:solidFill>
                <a:schemeClr val="bg1"/>
              </a:solidFill>
            </a:endParaRPr>
          </a:p>
          <a:p>
            <a:endParaRPr lang="en-SG" sz="4800" dirty="0">
              <a:solidFill>
                <a:schemeClr val="bg1"/>
              </a:solidFill>
            </a:endParaRPr>
          </a:p>
        </p:txBody>
      </p:sp>
      <p:graphicFrame>
        <p:nvGraphicFramePr>
          <p:cNvPr id="18" name="Diagram 17">
            <a:extLst>
              <a:ext uri="{FF2B5EF4-FFF2-40B4-BE49-F238E27FC236}">
                <a16:creationId xmlns:a16="http://schemas.microsoft.com/office/drawing/2014/main" id="{60F95CA3-27FB-6131-6FB8-7A370351AF1F}"/>
              </a:ext>
            </a:extLst>
          </p:cNvPr>
          <p:cNvGraphicFramePr/>
          <p:nvPr>
            <p:extLst>
              <p:ext uri="{D42A27DB-BD31-4B8C-83A1-F6EECF244321}">
                <p14:modId xmlns:p14="http://schemas.microsoft.com/office/powerpoint/2010/main" val="504292485"/>
              </p:ext>
            </p:extLst>
          </p:nvPr>
        </p:nvGraphicFramePr>
        <p:xfrm>
          <a:off x="-3794212" y="4629366"/>
          <a:ext cx="19808278" cy="637566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222615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a:extLst>
            <a:ext uri="{FF2B5EF4-FFF2-40B4-BE49-F238E27FC236}">
              <a16:creationId xmlns:a16="http://schemas.microsoft.com/office/drawing/2014/main" id="{201751F5-668F-06FC-65EA-1B78D31A92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130782-C34D-CC78-729E-F79A46D5C133}"/>
              </a:ext>
            </a:extLst>
          </p:cNvPr>
          <p:cNvSpPr/>
          <p:nvPr/>
        </p:nvSpPr>
        <p:spPr>
          <a:xfrm>
            <a:off x="14297747" y="4958320"/>
            <a:ext cx="10725909" cy="10530893"/>
          </a:xfrm>
          <a:custGeom>
            <a:avLst/>
            <a:gdLst/>
            <a:ahLst/>
            <a:cxnLst/>
            <a:rect l="l" t="t" r="r" b="b"/>
            <a:pathLst>
              <a:path w="10725909" h="10530893">
                <a:moveTo>
                  <a:pt x="0" y="0"/>
                </a:moveTo>
                <a:lnTo>
                  <a:pt x="10725909" y="0"/>
                </a:lnTo>
                <a:lnTo>
                  <a:pt x="10725909" y="10530892"/>
                </a:lnTo>
                <a:lnTo>
                  <a:pt x="0" y="105308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CE3404C0-2C37-0F4C-9895-27B7A28A104D}"/>
              </a:ext>
            </a:extLst>
          </p:cNvPr>
          <p:cNvSpPr/>
          <p:nvPr/>
        </p:nvSpPr>
        <p:spPr>
          <a:xfrm flipH="1">
            <a:off x="-1841395" y="8048208"/>
            <a:ext cx="10011099" cy="1474362"/>
          </a:xfrm>
          <a:custGeom>
            <a:avLst/>
            <a:gdLst/>
            <a:ahLst/>
            <a:cxnLst/>
            <a:rect l="l" t="t" r="r" b="b"/>
            <a:pathLst>
              <a:path w="10011099" h="1474362">
                <a:moveTo>
                  <a:pt x="10011100" y="0"/>
                </a:moveTo>
                <a:lnTo>
                  <a:pt x="0" y="0"/>
                </a:lnTo>
                <a:lnTo>
                  <a:pt x="0" y="1474362"/>
                </a:lnTo>
                <a:lnTo>
                  <a:pt x="10011100" y="1474362"/>
                </a:lnTo>
                <a:lnTo>
                  <a:pt x="100111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386A3584-694F-3236-C70D-11BD15A52915}"/>
              </a:ext>
            </a:extLst>
          </p:cNvPr>
          <p:cNvGrpSpPr/>
          <p:nvPr/>
        </p:nvGrpSpPr>
        <p:grpSpPr>
          <a:xfrm>
            <a:off x="7468702" y="9267825"/>
            <a:ext cx="132088" cy="132088"/>
            <a:chOff x="0" y="0"/>
            <a:chExt cx="812800" cy="812800"/>
          </a:xfrm>
        </p:grpSpPr>
        <p:sp>
          <p:nvSpPr>
            <p:cNvPr id="7" name="Freeform 7">
              <a:extLst>
                <a:ext uri="{FF2B5EF4-FFF2-40B4-BE49-F238E27FC236}">
                  <a16:creationId xmlns:a16="http://schemas.microsoft.com/office/drawing/2014/main" id="{53A7C453-815F-7939-C938-AC663887E9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4229BEA9-DC6D-5D5A-16F7-1E5D6172DA0A}"/>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B37AF2C2-AEC4-6A0E-5410-50488E62EC39}"/>
              </a:ext>
            </a:extLst>
          </p:cNvPr>
          <p:cNvGrpSpPr/>
          <p:nvPr/>
        </p:nvGrpSpPr>
        <p:grpSpPr>
          <a:xfrm>
            <a:off x="7999517" y="9427951"/>
            <a:ext cx="132088" cy="132088"/>
            <a:chOff x="0" y="0"/>
            <a:chExt cx="812800" cy="812800"/>
          </a:xfrm>
        </p:grpSpPr>
        <p:sp>
          <p:nvSpPr>
            <p:cNvPr id="10" name="Freeform 10">
              <a:extLst>
                <a:ext uri="{FF2B5EF4-FFF2-40B4-BE49-F238E27FC236}">
                  <a16:creationId xmlns:a16="http://schemas.microsoft.com/office/drawing/2014/main" id="{24A5EFAA-578B-CB68-ABC1-F59B134F94D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ED9B63B2-AABE-846F-F2C0-4DF18C941BF6}"/>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a:extLst>
              <a:ext uri="{FF2B5EF4-FFF2-40B4-BE49-F238E27FC236}">
                <a16:creationId xmlns:a16="http://schemas.microsoft.com/office/drawing/2014/main" id="{6021204C-7B9C-EA3E-7870-32871DCDCD92}"/>
              </a:ext>
            </a:extLst>
          </p:cNvPr>
          <p:cNvSpPr txBox="1"/>
          <p:nvPr/>
        </p:nvSpPr>
        <p:spPr>
          <a:xfrm>
            <a:off x="500934" y="95019"/>
            <a:ext cx="7668770" cy="1608902"/>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lang="en-US" sz="8000" b="1" dirty="0" err="1">
                <a:solidFill>
                  <a:srgbClr val="FFFFFF"/>
                </a:solidFill>
                <a:latin typeface="Neo Sans Bold"/>
                <a:ea typeface="Neo Sans Bold"/>
                <a:cs typeface="Neo Sans Bold"/>
                <a:sym typeface="Neo Sans Bold"/>
              </a:rPr>
              <a:t>Nguyên</a:t>
            </a:r>
            <a:r>
              <a:rPr lang="en-US" sz="8000" b="1" dirty="0">
                <a:solidFill>
                  <a:srgbClr val="FFFFFF"/>
                </a:solidFill>
                <a:latin typeface="Neo Sans Bold"/>
                <a:ea typeface="Neo Sans Bold"/>
                <a:cs typeface="Neo Sans Bold"/>
                <a:sym typeface="Neo Sans Bold"/>
              </a:rPr>
              <a:t> </a:t>
            </a:r>
            <a:r>
              <a:rPr lang="en-US" sz="8000" b="1" dirty="0" err="1">
                <a:solidFill>
                  <a:srgbClr val="FFFFFF"/>
                </a:solidFill>
                <a:latin typeface="Neo Sans Bold"/>
                <a:ea typeface="Neo Sans Bold"/>
                <a:cs typeface="Neo Sans Bold"/>
                <a:sym typeface="Neo Sans Bold"/>
              </a:rPr>
              <a:t>tắc</a:t>
            </a:r>
            <a:r>
              <a:rPr lang="en-US" sz="8000" b="1" dirty="0">
                <a:solidFill>
                  <a:srgbClr val="FFFFFF"/>
                </a:solidFill>
                <a:latin typeface="Neo Sans Bold"/>
                <a:ea typeface="Neo Sans Bold"/>
                <a:cs typeface="Neo Sans Bold"/>
                <a:sym typeface="Neo Sans Bold"/>
              </a:rPr>
              <a:t> 1</a:t>
            </a:r>
            <a:endParaRPr kumimoji="0" lang="en-US" sz="80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4" name="TextBox 14">
            <a:extLst>
              <a:ext uri="{FF2B5EF4-FFF2-40B4-BE49-F238E27FC236}">
                <a16:creationId xmlns:a16="http://schemas.microsoft.com/office/drawing/2014/main" id="{07F31344-5775-327D-3204-EA0A92B70112}"/>
              </a:ext>
            </a:extLst>
          </p:cNvPr>
          <p:cNvSpPr txBox="1"/>
          <p:nvPr/>
        </p:nvSpPr>
        <p:spPr>
          <a:xfrm>
            <a:off x="1677242" y="4326281"/>
            <a:ext cx="7466758" cy="1449115"/>
          </a:xfrm>
          <a:prstGeom prst="rect">
            <a:avLst/>
          </a:prstGeom>
        </p:spPr>
        <p:txBody>
          <a:bodyPr lIns="0" tIns="0" rIns="0" bIns="0" rtlCol="0" anchor="t">
            <a:spAutoFit/>
          </a:bodyPr>
          <a:lstStyle/>
          <a:p>
            <a:pPr marL="0" marR="0" lvl="0" indent="0" algn="l" defTabSz="914400" rtl="0" eaLnBrk="1" fontAlgn="auto" latinLnBrk="0" hangingPunct="1">
              <a:lnSpc>
                <a:spcPts val="11311"/>
              </a:lnSpc>
              <a:spcBef>
                <a:spcPts val="0"/>
              </a:spcBef>
              <a:spcAft>
                <a:spcPts val="0"/>
              </a:spcAft>
              <a:buClrTx/>
              <a:buSzTx/>
              <a:buFontTx/>
              <a:buNone/>
              <a:tabLst/>
              <a:defRPr/>
            </a:pPr>
            <a:r>
              <a:rPr kumimoji="0" lang="en-US" sz="9426"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p>
        </p:txBody>
      </p:sp>
      <p:graphicFrame>
        <p:nvGraphicFramePr>
          <p:cNvPr id="15" name="Content Placeholder 2">
            <a:extLst>
              <a:ext uri="{FF2B5EF4-FFF2-40B4-BE49-F238E27FC236}">
                <a16:creationId xmlns:a16="http://schemas.microsoft.com/office/drawing/2014/main" id="{A11404CD-4336-02D5-8523-23086A7082E6}"/>
              </a:ext>
            </a:extLst>
          </p:cNvPr>
          <p:cNvGraphicFramePr>
            <a:graphicFrameLocks/>
          </p:cNvGraphicFramePr>
          <p:nvPr/>
        </p:nvGraphicFramePr>
        <p:xfrm>
          <a:off x="8686800" y="884540"/>
          <a:ext cx="10011099" cy="45961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TextBox 9">
            <a:extLst>
              <a:ext uri="{FF2B5EF4-FFF2-40B4-BE49-F238E27FC236}">
                <a16:creationId xmlns:a16="http://schemas.microsoft.com/office/drawing/2014/main" id="{5C5BCC31-2CE7-6071-3FB8-CDDCA7904754}"/>
              </a:ext>
            </a:extLst>
          </p:cNvPr>
          <p:cNvSpPr txBox="1"/>
          <p:nvPr/>
        </p:nvSpPr>
        <p:spPr>
          <a:xfrm>
            <a:off x="7468702" y="712122"/>
            <a:ext cx="15987712" cy="923330"/>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6000" b="1" dirty="0" err="1">
                <a:solidFill>
                  <a:srgbClr val="00FFFF"/>
                </a:solidFill>
                <a:latin typeface="Neo Sans Bold"/>
                <a:ea typeface="Neo Sans Bold"/>
                <a:cs typeface="Neo Sans Bold"/>
                <a:sym typeface="Neo Sans Bold"/>
              </a:rPr>
              <a:t>Đặt</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yêu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cầu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cụ</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thể</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và</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rõ</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ràng</a:t>
            </a:r>
            <a:endParaRPr kumimoji="0" lang="en-US" sz="6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
        <p:nvSpPr>
          <p:cNvPr id="13" name="TextBox 12">
            <a:extLst>
              <a:ext uri="{FF2B5EF4-FFF2-40B4-BE49-F238E27FC236}">
                <a16:creationId xmlns:a16="http://schemas.microsoft.com/office/drawing/2014/main" id="{7EAA0973-019E-0B29-8F92-64CF74F3919F}"/>
              </a:ext>
            </a:extLst>
          </p:cNvPr>
          <p:cNvSpPr txBox="1"/>
          <p:nvPr/>
        </p:nvSpPr>
        <p:spPr>
          <a:xfrm>
            <a:off x="182769" y="1989744"/>
            <a:ext cx="10011099" cy="3785652"/>
          </a:xfrm>
          <a:prstGeom prst="rect">
            <a:avLst/>
          </a:prstGeom>
          <a:noFill/>
        </p:spPr>
        <p:txBody>
          <a:bodyPr wrap="square" rtlCol="0">
            <a:spAutoFit/>
          </a:bodyPr>
          <a:lstStyle/>
          <a:p>
            <a:r>
              <a:rPr lang="en-US" sz="4800" dirty="0" err="1">
                <a:solidFill>
                  <a:schemeClr val="bg1"/>
                </a:solidFill>
              </a:rPr>
              <a:t>Để</a:t>
            </a:r>
            <a:r>
              <a:rPr lang="en-US" sz="4800" dirty="0">
                <a:solidFill>
                  <a:schemeClr val="bg1"/>
                </a:solidFill>
              </a:rPr>
              <a:t>  </a:t>
            </a:r>
            <a:r>
              <a:rPr lang="en-US" sz="4800" dirty="0" err="1">
                <a:solidFill>
                  <a:schemeClr val="bg1"/>
                </a:solidFill>
              </a:rPr>
              <a:t>thiết</a:t>
            </a:r>
            <a:r>
              <a:rPr lang="en-US" sz="4800" dirty="0">
                <a:solidFill>
                  <a:schemeClr val="bg1"/>
                </a:solidFill>
              </a:rPr>
              <a:t> </a:t>
            </a:r>
            <a:r>
              <a:rPr lang="en-US" sz="4800" dirty="0" err="1">
                <a:solidFill>
                  <a:schemeClr val="bg1"/>
                </a:solidFill>
              </a:rPr>
              <a:t>kế</a:t>
            </a:r>
            <a:r>
              <a:rPr lang="en-US" sz="4800" dirty="0">
                <a:solidFill>
                  <a:schemeClr val="bg1"/>
                </a:solidFill>
              </a:rPr>
              <a:t> </a:t>
            </a:r>
            <a:r>
              <a:rPr lang="en-US" sz="4800" dirty="0" err="1">
                <a:solidFill>
                  <a:schemeClr val="bg1"/>
                </a:solidFill>
              </a:rPr>
              <a:t>được</a:t>
            </a:r>
            <a:r>
              <a:rPr lang="en-US" sz="4800" dirty="0">
                <a:solidFill>
                  <a:schemeClr val="bg1"/>
                </a:solidFill>
              </a:rPr>
              <a:t> 1 </a:t>
            </a:r>
            <a:r>
              <a:rPr lang="en-US" sz="4800" dirty="0" err="1">
                <a:solidFill>
                  <a:schemeClr val="bg1"/>
                </a:solidFill>
              </a:rPr>
              <a:t>câu</a:t>
            </a:r>
            <a:r>
              <a:rPr lang="en-US" sz="4800" dirty="0">
                <a:solidFill>
                  <a:schemeClr val="bg1"/>
                </a:solidFill>
              </a:rPr>
              <a:t> </a:t>
            </a:r>
            <a:r>
              <a:rPr lang="en-US" sz="4800" dirty="0" err="1">
                <a:solidFill>
                  <a:schemeClr val="bg1"/>
                </a:solidFill>
              </a:rPr>
              <a:t>hỏi</a:t>
            </a:r>
            <a:r>
              <a:rPr lang="en-US" sz="4800" dirty="0">
                <a:solidFill>
                  <a:schemeClr val="bg1"/>
                </a:solidFill>
              </a:rPr>
              <a:t> </a:t>
            </a:r>
            <a:br>
              <a:rPr lang="en-US" sz="4800" dirty="0">
                <a:solidFill>
                  <a:schemeClr val="bg1"/>
                </a:solidFill>
              </a:rPr>
            </a:br>
            <a:r>
              <a:rPr lang="en-US" sz="4800" dirty="0" err="1">
                <a:solidFill>
                  <a:schemeClr val="bg1"/>
                </a:solidFill>
              </a:rPr>
              <a:t>trắc</a:t>
            </a:r>
            <a:r>
              <a:rPr lang="en-US" sz="4800" dirty="0">
                <a:solidFill>
                  <a:schemeClr val="bg1"/>
                </a:solidFill>
              </a:rPr>
              <a:t> </a:t>
            </a:r>
            <a:r>
              <a:rPr lang="en-US" sz="4800" dirty="0" err="1">
                <a:solidFill>
                  <a:schemeClr val="bg1"/>
                </a:solidFill>
              </a:rPr>
              <a:t>nghiệm</a:t>
            </a:r>
            <a:r>
              <a:rPr lang="en-US" sz="4800" dirty="0">
                <a:solidFill>
                  <a:schemeClr val="bg1"/>
                </a:solidFill>
              </a:rPr>
              <a:t>, </a:t>
            </a:r>
            <a:r>
              <a:rPr lang="en-US" sz="4800" dirty="0" err="1">
                <a:solidFill>
                  <a:schemeClr val="bg1"/>
                </a:solidFill>
              </a:rPr>
              <a:t>thầy</a:t>
            </a:r>
            <a:r>
              <a:rPr lang="en-US" sz="4800" dirty="0">
                <a:solidFill>
                  <a:schemeClr val="bg1"/>
                </a:solidFill>
              </a:rPr>
              <a:t>/</a:t>
            </a:r>
            <a:r>
              <a:rPr lang="en-US" sz="4800" dirty="0" err="1">
                <a:solidFill>
                  <a:schemeClr val="bg1"/>
                </a:solidFill>
              </a:rPr>
              <a:t>cô</a:t>
            </a:r>
            <a:r>
              <a:rPr lang="en-US" sz="4800" dirty="0">
                <a:solidFill>
                  <a:schemeClr val="bg1"/>
                </a:solidFill>
              </a:rPr>
              <a:t> </a:t>
            </a:r>
            <a:r>
              <a:rPr lang="en-US" sz="4800" dirty="0" err="1">
                <a:solidFill>
                  <a:schemeClr val="bg1"/>
                </a:solidFill>
              </a:rPr>
              <a:t>cần</a:t>
            </a:r>
            <a:r>
              <a:rPr lang="en-US" sz="4800" dirty="0">
                <a:solidFill>
                  <a:schemeClr val="bg1"/>
                </a:solidFill>
              </a:rPr>
              <a:t> </a:t>
            </a:r>
            <a:r>
              <a:rPr lang="en-US" sz="4800" dirty="0" err="1">
                <a:solidFill>
                  <a:schemeClr val="bg1"/>
                </a:solidFill>
              </a:rPr>
              <a:t>cung</a:t>
            </a:r>
            <a:r>
              <a:rPr lang="en-US" sz="4800" dirty="0">
                <a:solidFill>
                  <a:schemeClr val="bg1"/>
                </a:solidFill>
              </a:rPr>
              <a:t> </a:t>
            </a:r>
            <a:r>
              <a:rPr lang="en-US" sz="4800" dirty="0" err="1">
                <a:solidFill>
                  <a:schemeClr val="bg1"/>
                </a:solidFill>
              </a:rPr>
              <a:t>cấp</a:t>
            </a:r>
            <a:r>
              <a:rPr lang="en-US" sz="4800" dirty="0">
                <a:solidFill>
                  <a:schemeClr val="bg1"/>
                </a:solidFill>
              </a:rPr>
              <a:t> </a:t>
            </a:r>
            <a:br>
              <a:rPr lang="en-US" sz="4800" dirty="0">
                <a:solidFill>
                  <a:schemeClr val="bg1"/>
                </a:solidFill>
              </a:rPr>
            </a:br>
            <a:r>
              <a:rPr lang="en-US" sz="4800" dirty="0" err="1">
                <a:solidFill>
                  <a:schemeClr val="bg1"/>
                </a:solidFill>
              </a:rPr>
              <a:t>dữ</a:t>
            </a:r>
            <a:r>
              <a:rPr lang="en-US" sz="4800" dirty="0">
                <a:solidFill>
                  <a:schemeClr val="bg1"/>
                </a:solidFill>
              </a:rPr>
              <a:t> </a:t>
            </a:r>
            <a:r>
              <a:rPr lang="en-US" sz="4800" dirty="0" err="1">
                <a:solidFill>
                  <a:schemeClr val="bg1"/>
                </a:solidFill>
              </a:rPr>
              <a:t>liệu</a:t>
            </a:r>
            <a:r>
              <a:rPr lang="en-US" sz="4800" dirty="0">
                <a:solidFill>
                  <a:schemeClr val="bg1"/>
                </a:solidFill>
              </a:rPr>
              <a:t> </a:t>
            </a:r>
            <a:r>
              <a:rPr lang="en-US" sz="4800" dirty="0" err="1">
                <a:solidFill>
                  <a:schemeClr val="bg1"/>
                </a:solidFill>
              </a:rPr>
              <a:t>đầu</a:t>
            </a:r>
            <a:r>
              <a:rPr lang="en-US" sz="4800" dirty="0">
                <a:solidFill>
                  <a:schemeClr val="bg1"/>
                </a:solidFill>
              </a:rPr>
              <a:t> </a:t>
            </a:r>
            <a:r>
              <a:rPr lang="en-US" sz="4800" dirty="0" err="1">
                <a:solidFill>
                  <a:schemeClr val="bg1"/>
                </a:solidFill>
              </a:rPr>
              <a:t>vào</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gì</a:t>
            </a:r>
            <a:r>
              <a:rPr lang="en-US" sz="4800" dirty="0">
                <a:solidFill>
                  <a:schemeClr val="bg1"/>
                </a:solidFill>
              </a:rPr>
              <a:t>? </a:t>
            </a:r>
          </a:p>
          <a:p>
            <a:endParaRPr lang="en-US" sz="4800" dirty="0">
              <a:solidFill>
                <a:schemeClr val="bg1"/>
              </a:solidFill>
            </a:endParaRPr>
          </a:p>
          <a:p>
            <a:endParaRPr lang="en-SG" sz="4800" dirty="0">
              <a:solidFill>
                <a:schemeClr val="bg1"/>
              </a:solidFill>
            </a:endParaRPr>
          </a:p>
        </p:txBody>
      </p:sp>
      <p:pic>
        <p:nvPicPr>
          <p:cNvPr id="4" name="Picture 3">
            <a:extLst>
              <a:ext uri="{FF2B5EF4-FFF2-40B4-BE49-F238E27FC236}">
                <a16:creationId xmlns:a16="http://schemas.microsoft.com/office/drawing/2014/main" id="{0A394460-F3A7-2E91-9D3A-3389706453D0}"/>
              </a:ext>
            </a:extLst>
          </p:cNvPr>
          <p:cNvPicPr>
            <a:picLocks noChangeAspect="1"/>
          </p:cNvPicPr>
          <p:nvPr/>
        </p:nvPicPr>
        <p:blipFill>
          <a:blip r:embed="rId11"/>
          <a:stretch>
            <a:fillRect/>
          </a:stretch>
        </p:blipFill>
        <p:spPr>
          <a:xfrm>
            <a:off x="2231640" y="4939652"/>
            <a:ext cx="11789159" cy="5073914"/>
          </a:xfrm>
          <a:prstGeom prst="rect">
            <a:avLst/>
          </a:prstGeom>
        </p:spPr>
      </p:pic>
    </p:spTree>
    <p:extLst>
      <p:ext uri="{BB962C8B-B14F-4D97-AF65-F5344CB8AC3E}">
        <p14:creationId xmlns:p14="http://schemas.microsoft.com/office/powerpoint/2010/main" val="2864874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a:extLst>
            <a:ext uri="{FF2B5EF4-FFF2-40B4-BE49-F238E27FC236}">
              <a16:creationId xmlns:a16="http://schemas.microsoft.com/office/drawing/2014/main" id="{AD7025C7-6CBA-C371-B7E2-F37D6DB77A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AFF71C1-E45D-2B18-C58A-47F26DC9971E}"/>
              </a:ext>
            </a:extLst>
          </p:cNvPr>
          <p:cNvSpPr/>
          <p:nvPr/>
        </p:nvSpPr>
        <p:spPr>
          <a:xfrm>
            <a:off x="14297747" y="4958320"/>
            <a:ext cx="10725909" cy="10530893"/>
          </a:xfrm>
          <a:custGeom>
            <a:avLst/>
            <a:gdLst/>
            <a:ahLst/>
            <a:cxnLst/>
            <a:rect l="l" t="t" r="r" b="b"/>
            <a:pathLst>
              <a:path w="10725909" h="10530893">
                <a:moveTo>
                  <a:pt x="0" y="0"/>
                </a:moveTo>
                <a:lnTo>
                  <a:pt x="10725909" y="0"/>
                </a:lnTo>
                <a:lnTo>
                  <a:pt x="10725909" y="10530892"/>
                </a:lnTo>
                <a:lnTo>
                  <a:pt x="0" y="105308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D5E09464-F63D-FED4-6CD9-4848EAD48E8F}"/>
              </a:ext>
            </a:extLst>
          </p:cNvPr>
          <p:cNvSpPr/>
          <p:nvPr/>
        </p:nvSpPr>
        <p:spPr>
          <a:xfrm flipH="1">
            <a:off x="-1841395" y="8048208"/>
            <a:ext cx="10011099" cy="1474362"/>
          </a:xfrm>
          <a:custGeom>
            <a:avLst/>
            <a:gdLst/>
            <a:ahLst/>
            <a:cxnLst/>
            <a:rect l="l" t="t" r="r" b="b"/>
            <a:pathLst>
              <a:path w="10011099" h="1474362">
                <a:moveTo>
                  <a:pt x="10011100" y="0"/>
                </a:moveTo>
                <a:lnTo>
                  <a:pt x="0" y="0"/>
                </a:lnTo>
                <a:lnTo>
                  <a:pt x="0" y="1474362"/>
                </a:lnTo>
                <a:lnTo>
                  <a:pt x="10011100" y="1474362"/>
                </a:lnTo>
                <a:lnTo>
                  <a:pt x="100111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F9548C9A-DF02-CF57-27D6-07CD0E7822E7}"/>
              </a:ext>
            </a:extLst>
          </p:cNvPr>
          <p:cNvGrpSpPr/>
          <p:nvPr/>
        </p:nvGrpSpPr>
        <p:grpSpPr>
          <a:xfrm>
            <a:off x="7468702" y="9267825"/>
            <a:ext cx="132088" cy="132088"/>
            <a:chOff x="0" y="0"/>
            <a:chExt cx="812800" cy="812800"/>
          </a:xfrm>
        </p:grpSpPr>
        <p:sp>
          <p:nvSpPr>
            <p:cNvPr id="7" name="Freeform 7">
              <a:extLst>
                <a:ext uri="{FF2B5EF4-FFF2-40B4-BE49-F238E27FC236}">
                  <a16:creationId xmlns:a16="http://schemas.microsoft.com/office/drawing/2014/main" id="{2547465A-517F-AE1E-7709-3BE41A559F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D6AF414A-F1F2-B52E-CEC2-8A8A6F8633EB}"/>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B857B04F-AA8B-0F7B-CD3C-00CEA14D8614}"/>
              </a:ext>
            </a:extLst>
          </p:cNvPr>
          <p:cNvGrpSpPr/>
          <p:nvPr/>
        </p:nvGrpSpPr>
        <p:grpSpPr>
          <a:xfrm>
            <a:off x="7999517" y="9427951"/>
            <a:ext cx="132088" cy="132088"/>
            <a:chOff x="0" y="0"/>
            <a:chExt cx="812800" cy="812800"/>
          </a:xfrm>
        </p:grpSpPr>
        <p:sp>
          <p:nvSpPr>
            <p:cNvPr id="10" name="Freeform 10">
              <a:extLst>
                <a:ext uri="{FF2B5EF4-FFF2-40B4-BE49-F238E27FC236}">
                  <a16:creationId xmlns:a16="http://schemas.microsoft.com/office/drawing/2014/main" id="{9CD50995-9D0F-1086-ADFE-F236FA0686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CDE9F3E8-C529-7161-79B5-9FE5A4ECD944}"/>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a:extLst>
              <a:ext uri="{FF2B5EF4-FFF2-40B4-BE49-F238E27FC236}">
                <a16:creationId xmlns:a16="http://schemas.microsoft.com/office/drawing/2014/main" id="{CDA97045-517A-9045-3F45-0FAEFEE9B7FE}"/>
              </a:ext>
            </a:extLst>
          </p:cNvPr>
          <p:cNvSpPr txBox="1"/>
          <p:nvPr/>
        </p:nvSpPr>
        <p:spPr>
          <a:xfrm>
            <a:off x="500934" y="95019"/>
            <a:ext cx="7668770" cy="1608902"/>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lang="en-US" sz="8000" b="1" dirty="0" err="1">
                <a:solidFill>
                  <a:srgbClr val="FFFFFF"/>
                </a:solidFill>
                <a:latin typeface="Neo Sans Bold"/>
                <a:ea typeface="Neo Sans Bold"/>
                <a:cs typeface="Neo Sans Bold"/>
                <a:sym typeface="Neo Sans Bold"/>
              </a:rPr>
              <a:t>Nguyên</a:t>
            </a:r>
            <a:r>
              <a:rPr lang="en-US" sz="8000" b="1" dirty="0">
                <a:solidFill>
                  <a:srgbClr val="FFFFFF"/>
                </a:solidFill>
                <a:latin typeface="Neo Sans Bold"/>
                <a:ea typeface="Neo Sans Bold"/>
                <a:cs typeface="Neo Sans Bold"/>
                <a:sym typeface="Neo Sans Bold"/>
              </a:rPr>
              <a:t> </a:t>
            </a:r>
            <a:r>
              <a:rPr lang="en-US" sz="8000" b="1" dirty="0" err="1">
                <a:solidFill>
                  <a:srgbClr val="FFFFFF"/>
                </a:solidFill>
                <a:latin typeface="Neo Sans Bold"/>
                <a:ea typeface="Neo Sans Bold"/>
                <a:cs typeface="Neo Sans Bold"/>
                <a:sym typeface="Neo Sans Bold"/>
              </a:rPr>
              <a:t>tắc</a:t>
            </a:r>
            <a:r>
              <a:rPr lang="en-US" sz="8000" b="1" dirty="0">
                <a:solidFill>
                  <a:srgbClr val="FFFFFF"/>
                </a:solidFill>
                <a:latin typeface="Neo Sans Bold"/>
                <a:ea typeface="Neo Sans Bold"/>
                <a:cs typeface="Neo Sans Bold"/>
                <a:sym typeface="Neo Sans Bold"/>
              </a:rPr>
              <a:t> 1</a:t>
            </a:r>
            <a:endParaRPr kumimoji="0" lang="en-US" sz="80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4" name="TextBox 14">
            <a:extLst>
              <a:ext uri="{FF2B5EF4-FFF2-40B4-BE49-F238E27FC236}">
                <a16:creationId xmlns:a16="http://schemas.microsoft.com/office/drawing/2014/main" id="{CFD44CDA-4F35-F1B8-437A-B8D9859D1BFC}"/>
              </a:ext>
            </a:extLst>
          </p:cNvPr>
          <p:cNvSpPr txBox="1"/>
          <p:nvPr/>
        </p:nvSpPr>
        <p:spPr>
          <a:xfrm>
            <a:off x="1677242" y="4326281"/>
            <a:ext cx="7466758" cy="1449115"/>
          </a:xfrm>
          <a:prstGeom prst="rect">
            <a:avLst/>
          </a:prstGeom>
        </p:spPr>
        <p:txBody>
          <a:bodyPr lIns="0" tIns="0" rIns="0" bIns="0" rtlCol="0" anchor="t">
            <a:spAutoFit/>
          </a:bodyPr>
          <a:lstStyle/>
          <a:p>
            <a:pPr marL="0" marR="0" lvl="0" indent="0" algn="l" defTabSz="914400" rtl="0" eaLnBrk="1" fontAlgn="auto" latinLnBrk="0" hangingPunct="1">
              <a:lnSpc>
                <a:spcPts val="11311"/>
              </a:lnSpc>
              <a:spcBef>
                <a:spcPts val="0"/>
              </a:spcBef>
              <a:spcAft>
                <a:spcPts val="0"/>
              </a:spcAft>
              <a:buClrTx/>
              <a:buSzTx/>
              <a:buFontTx/>
              <a:buNone/>
              <a:tabLst/>
              <a:defRPr/>
            </a:pPr>
            <a:r>
              <a:rPr kumimoji="0" lang="en-US" sz="9426"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p>
        </p:txBody>
      </p:sp>
      <p:graphicFrame>
        <p:nvGraphicFramePr>
          <p:cNvPr id="15" name="Content Placeholder 2">
            <a:extLst>
              <a:ext uri="{FF2B5EF4-FFF2-40B4-BE49-F238E27FC236}">
                <a16:creationId xmlns:a16="http://schemas.microsoft.com/office/drawing/2014/main" id="{E28E4BC3-3430-B1D8-78D6-CFC7EFC669DF}"/>
              </a:ext>
            </a:extLst>
          </p:cNvPr>
          <p:cNvGraphicFramePr>
            <a:graphicFrameLocks/>
          </p:cNvGraphicFramePr>
          <p:nvPr/>
        </p:nvGraphicFramePr>
        <p:xfrm>
          <a:off x="8686800" y="884540"/>
          <a:ext cx="10011099" cy="45961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TextBox 9">
            <a:extLst>
              <a:ext uri="{FF2B5EF4-FFF2-40B4-BE49-F238E27FC236}">
                <a16:creationId xmlns:a16="http://schemas.microsoft.com/office/drawing/2014/main" id="{81AA3C8A-3A0D-5486-6533-7FDFDACF8737}"/>
              </a:ext>
            </a:extLst>
          </p:cNvPr>
          <p:cNvSpPr txBox="1"/>
          <p:nvPr/>
        </p:nvSpPr>
        <p:spPr>
          <a:xfrm>
            <a:off x="7468702" y="712122"/>
            <a:ext cx="15987712" cy="923330"/>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6000" b="1" dirty="0" err="1">
                <a:solidFill>
                  <a:srgbClr val="00FFFF"/>
                </a:solidFill>
                <a:latin typeface="Neo Sans Bold"/>
                <a:ea typeface="Neo Sans Bold"/>
                <a:cs typeface="Neo Sans Bold"/>
                <a:sym typeface="Neo Sans Bold"/>
              </a:rPr>
              <a:t>Đặt</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yêu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cầu</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cụ</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thể</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và</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rõ</a:t>
            </a:r>
            <a:r>
              <a:rPr lang="en-US" sz="6000" b="1" dirty="0">
                <a:solidFill>
                  <a:srgbClr val="00FFFF"/>
                </a:solidFill>
                <a:latin typeface="Neo Sans Bold"/>
                <a:ea typeface="Neo Sans Bold"/>
                <a:cs typeface="Neo Sans Bold"/>
                <a:sym typeface="Neo Sans Bold"/>
              </a:rPr>
              <a:t> </a:t>
            </a:r>
            <a:r>
              <a:rPr lang="en-US" sz="6000" b="1" dirty="0" err="1">
                <a:solidFill>
                  <a:srgbClr val="00FFFF"/>
                </a:solidFill>
                <a:latin typeface="Neo Sans Bold"/>
                <a:ea typeface="Neo Sans Bold"/>
                <a:cs typeface="Neo Sans Bold"/>
                <a:sym typeface="Neo Sans Bold"/>
              </a:rPr>
              <a:t>ràng</a:t>
            </a:r>
            <a:endParaRPr kumimoji="0" lang="en-US" sz="6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
        <p:nvSpPr>
          <p:cNvPr id="13" name="TextBox 12">
            <a:extLst>
              <a:ext uri="{FF2B5EF4-FFF2-40B4-BE49-F238E27FC236}">
                <a16:creationId xmlns:a16="http://schemas.microsoft.com/office/drawing/2014/main" id="{9C7B3856-F7BE-6F1E-6D12-8B6189AE7445}"/>
              </a:ext>
            </a:extLst>
          </p:cNvPr>
          <p:cNvSpPr txBox="1"/>
          <p:nvPr/>
        </p:nvSpPr>
        <p:spPr>
          <a:xfrm>
            <a:off x="182769" y="1989744"/>
            <a:ext cx="8961231" cy="3785652"/>
          </a:xfrm>
          <a:prstGeom prst="rect">
            <a:avLst/>
          </a:prstGeom>
          <a:noFill/>
        </p:spPr>
        <p:txBody>
          <a:bodyPr wrap="square" rtlCol="0">
            <a:spAutoFit/>
          </a:bodyPr>
          <a:lstStyle/>
          <a:p>
            <a:r>
              <a:rPr lang="en-US" sz="4800" dirty="0" err="1">
                <a:solidFill>
                  <a:schemeClr val="bg1"/>
                </a:solidFill>
              </a:rPr>
              <a:t>Để</a:t>
            </a:r>
            <a:r>
              <a:rPr lang="en-US" sz="4800" dirty="0">
                <a:solidFill>
                  <a:schemeClr val="bg1"/>
                </a:solidFill>
              </a:rPr>
              <a:t>  </a:t>
            </a:r>
            <a:r>
              <a:rPr lang="en-US" sz="4800" dirty="0" err="1">
                <a:solidFill>
                  <a:schemeClr val="bg1"/>
                </a:solidFill>
              </a:rPr>
              <a:t>thiết</a:t>
            </a:r>
            <a:r>
              <a:rPr lang="en-US" sz="4800" dirty="0">
                <a:solidFill>
                  <a:schemeClr val="bg1"/>
                </a:solidFill>
              </a:rPr>
              <a:t> </a:t>
            </a:r>
            <a:r>
              <a:rPr lang="en-US" sz="4800" dirty="0" err="1">
                <a:solidFill>
                  <a:schemeClr val="bg1"/>
                </a:solidFill>
              </a:rPr>
              <a:t>kế</a:t>
            </a:r>
            <a:r>
              <a:rPr lang="en-US" sz="4800" dirty="0">
                <a:solidFill>
                  <a:schemeClr val="bg1"/>
                </a:solidFill>
              </a:rPr>
              <a:t> </a:t>
            </a:r>
            <a:r>
              <a:rPr lang="en-US" sz="4800" dirty="0" err="1">
                <a:solidFill>
                  <a:schemeClr val="bg1"/>
                </a:solidFill>
              </a:rPr>
              <a:t>được</a:t>
            </a:r>
            <a:r>
              <a:rPr lang="en-US" sz="4800" dirty="0">
                <a:solidFill>
                  <a:schemeClr val="bg1"/>
                </a:solidFill>
              </a:rPr>
              <a:t> 1 </a:t>
            </a:r>
            <a:r>
              <a:rPr lang="en-US" sz="4800" dirty="0" err="1">
                <a:solidFill>
                  <a:schemeClr val="bg1"/>
                </a:solidFill>
              </a:rPr>
              <a:t>câu</a:t>
            </a:r>
            <a:r>
              <a:rPr lang="en-US" sz="4800" dirty="0">
                <a:solidFill>
                  <a:schemeClr val="bg1"/>
                </a:solidFill>
              </a:rPr>
              <a:t> </a:t>
            </a:r>
            <a:r>
              <a:rPr lang="en-US" sz="4800" dirty="0" err="1">
                <a:solidFill>
                  <a:schemeClr val="bg1"/>
                </a:solidFill>
              </a:rPr>
              <a:t>hỏi</a:t>
            </a:r>
            <a:r>
              <a:rPr lang="en-US" sz="4800" dirty="0">
                <a:solidFill>
                  <a:schemeClr val="bg1"/>
                </a:solidFill>
              </a:rPr>
              <a:t> </a:t>
            </a:r>
            <a:br>
              <a:rPr lang="en-US" sz="4800" dirty="0">
                <a:solidFill>
                  <a:schemeClr val="bg1"/>
                </a:solidFill>
              </a:rPr>
            </a:br>
            <a:r>
              <a:rPr lang="en-US" sz="4800" dirty="0" err="1">
                <a:solidFill>
                  <a:schemeClr val="bg1"/>
                </a:solidFill>
              </a:rPr>
              <a:t>trắc</a:t>
            </a:r>
            <a:r>
              <a:rPr lang="en-US" sz="4800" dirty="0">
                <a:solidFill>
                  <a:schemeClr val="bg1"/>
                </a:solidFill>
              </a:rPr>
              <a:t> </a:t>
            </a:r>
            <a:r>
              <a:rPr lang="en-US" sz="4800" dirty="0" err="1">
                <a:solidFill>
                  <a:schemeClr val="bg1"/>
                </a:solidFill>
              </a:rPr>
              <a:t>nghiệm</a:t>
            </a:r>
            <a:r>
              <a:rPr lang="en-US" sz="4800" dirty="0">
                <a:solidFill>
                  <a:schemeClr val="bg1"/>
                </a:solidFill>
              </a:rPr>
              <a:t>, </a:t>
            </a:r>
            <a:r>
              <a:rPr lang="en-US" sz="4800" dirty="0" err="1">
                <a:solidFill>
                  <a:schemeClr val="bg1"/>
                </a:solidFill>
              </a:rPr>
              <a:t>thầy</a:t>
            </a:r>
            <a:r>
              <a:rPr lang="en-US" sz="4800" dirty="0">
                <a:solidFill>
                  <a:schemeClr val="bg1"/>
                </a:solidFill>
              </a:rPr>
              <a:t>/</a:t>
            </a:r>
            <a:r>
              <a:rPr lang="en-US" sz="4800" dirty="0" err="1">
                <a:solidFill>
                  <a:schemeClr val="bg1"/>
                </a:solidFill>
              </a:rPr>
              <a:t>cô</a:t>
            </a:r>
            <a:r>
              <a:rPr lang="en-US" sz="4800" dirty="0">
                <a:solidFill>
                  <a:schemeClr val="bg1"/>
                </a:solidFill>
              </a:rPr>
              <a:t> </a:t>
            </a:r>
            <a:r>
              <a:rPr lang="en-US" sz="4800" dirty="0" err="1">
                <a:solidFill>
                  <a:schemeClr val="bg1"/>
                </a:solidFill>
              </a:rPr>
              <a:t>cần</a:t>
            </a:r>
            <a:r>
              <a:rPr lang="en-US" sz="4800" dirty="0">
                <a:solidFill>
                  <a:schemeClr val="bg1"/>
                </a:solidFill>
              </a:rPr>
              <a:t> </a:t>
            </a:r>
            <a:r>
              <a:rPr lang="en-US" sz="4800" dirty="0" err="1">
                <a:solidFill>
                  <a:schemeClr val="bg1"/>
                </a:solidFill>
              </a:rPr>
              <a:t>cung</a:t>
            </a:r>
            <a:r>
              <a:rPr lang="en-US" sz="4800" dirty="0">
                <a:solidFill>
                  <a:schemeClr val="bg1"/>
                </a:solidFill>
              </a:rPr>
              <a:t> </a:t>
            </a:r>
            <a:r>
              <a:rPr lang="en-US" sz="4800" dirty="0" err="1">
                <a:solidFill>
                  <a:schemeClr val="bg1"/>
                </a:solidFill>
              </a:rPr>
              <a:t>cấp</a:t>
            </a:r>
            <a:r>
              <a:rPr lang="en-US" sz="4800" dirty="0">
                <a:solidFill>
                  <a:schemeClr val="bg1"/>
                </a:solidFill>
              </a:rPr>
              <a:t> </a:t>
            </a:r>
            <a:br>
              <a:rPr lang="en-US" sz="4800" dirty="0">
                <a:solidFill>
                  <a:schemeClr val="bg1"/>
                </a:solidFill>
              </a:rPr>
            </a:br>
            <a:r>
              <a:rPr lang="en-US" sz="4800" dirty="0" err="1">
                <a:solidFill>
                  <a:schemeClr val="bg1"/>
                </a:solidFill>
              </a:rPr>
              <a:t>dữ</a:t>
            </a:r>
            <a:r>
              <a:rPr lang="en-US" sz="4800" dirty="0">
                <a:solidFill>
                  <a:schemeClr val="bg1"/>
                </a:solidFill>
              </a:rPr>
              <a:t> </a:t>
            </a:r>
            <a:r>
              <a:rPr lang="en-US" sz="4800" dirty="0" err="1">
                <a:solidFill>
                  <a:schemeClr val="bg1"/>
                </a:solidFill>
              </a:rPr>
              <a:t>liệu</a:t>
            </a:r>
            <a:r>
              <a:rPr lang="en-US" sz="4800" dirty="0">
                <a:solidFill>
                  <a:schemeClr val="bg1"/>
                </a:solidFill>
              </a:rPr>
              <a:t> </a:t>
            </a:r>
            <a:r>
              <a:rPr lang="en-US" sz="4800" dirty="0" err="1">
                <a:solidFill>
                  <a:schemeClr val="bg1"/>
                </a:solidFill>
              </a:rPr>
              <a:t>đầu</a:t>
            </a:r>
            <a:r>
              <a:rPr lang="en-US" sz="4800" dirty="0">
                <a:solidFill>
                  <a:schemeClr val="bg1"/>
                </a:solidFill>
              </a:rPr>
              <a:t> </a:t>
            </a:r>
            <a:r>
              <a:rPr lang="en-US" sz="4800" dirty="0" err="1">
                <a:solidFill>
                  <a:schemeClr val="bg1"/>
                </a:solidFill>
              </a:rPr>
              <a:t>vào</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gì</a:t>
            </a:r>
            <a:r>
              <a:rPr lang="en-US" sz="4800" dirty="0">
                <a:solidFill>
                  <a:schemeClr val="bg1"/>
                </a:solidFill>
              </a:rPr>
              <a:t>? </a:t>
            </a:r>
          </a:p>
          <a:p>
            <a:endParaRPr lang="en-US" sz="4800" dirty="0">
              <a:solidFill>
                <a:schemeClr val="bg1"/>
              </a:solidFill>
            </a:endParaRPr>
          </a:p>
          <a:p>
            <a:endParaRPr lang="en-SG" sz="4800" dirty="0">
              <a:solidFill>
                <a:schemeClr val="bg1"/>
              </a:solidFill>
            </a:endParaRPr>
          </a:p>
        </p:txBody>
      </p:sp>
      <p:graphicFrame>
        <p:nvGraphicFramePr>
          <p:cNvPr id="18" name="Diagram 17">
            <a:extLst>
              <a:ext uri="{FF2B5EF4-FFF2-40B4-BE49-F238E27FC236}">
                <a16:creationId xmlns:a16="http://schemas.microsoft.com/office/drawing/2014/main" id="{C9A3515A-C7DD-C97F-D730-C7C38B8EE54D}"/>
              </a:ext>
            </a:extLst>
          </p:cNvPr>
          <p:cNvGraphicFramePr/>
          <p:nvPr>
            <p:extLst>
              <p:ext uri="{D42A27DB-BD31-4B8C-83A1-F6EECF244321}">
                <p14:modId xmlns:p14="http://schemas.microsoft.com/office/powerpoint/2010/main" val="3333129052"/>
              </p:ext>
            </p:extLst>
          </p:nvPr>
        </p:nvGraphicFramePr>
        <p:xfrm>
          <a:off x="-3794212" y="4629366"/>
          <a:ext cx="19808278" cy="637566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079968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9CD6">
                <a:alpha val="100000"/>
              </a:srgbClr>
            </a:gs>
            <a:gs pos="100000">
              <a:srgbClr val="00186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rot="9002716">
            <a:off x="-5254607" y="-6443278"/>
            <a:ext cx="12888958" cy="9397222"/>
          </a:xfrm>
          <a:custGeom>
            <a:avLst/>
            <a:gdLst/>
            <a:ahLst/>
            <a:cxnLst/>
            <a:rect l="l" t="t" r="r" b="b"/>
            <a:pathLst>
              <a:path w="12888958" h="9397222">
                <a:moveTo>
                  <a:pt x="0" y="0"/>
                </a:moveTo>
                <a:lnTo>
                  <a:pt x="12888958" y="0"/>
                </a:lnTo>
                <a:lnTo>
                  <a:pt x="12888958" y="9397222"/>
                </a:lnTo>
                <a:lnTo>
                  <a:pt x="0" y="93972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667374" y="7293954"/>
            <a:ext cx="12888958" cy="9397222"/>
          </a:xfrm>
          <a:custGeom>
            <a:avLst/>
            <a:gdLst/>
            <a:ahLst/>
            <a:cxnLst/>
            <a:rect l="l" t="t" r="r" b="b"/>
            <a:pathLst>
              <a:path w="12888958" h="9397222">
                <a:moveTo>
                  <a:pt x="0" y="0"/>
                </a:moveTo>
                <a:lnTo>
                  <a:pt x="12888958" y="0"/>
                </a:lnTo>
                <a:lnTo>
                  <a:pt x="12888958" y="9397222"/>
                </a:lnTo>
                <a:lnTo>
                  <a:pt x="0" y="93972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698049" y="2431536"/>
            <a:ext cx="6423648" cy="6306855"/>
          </a:xfrm>
          <a:custGeom>
            <a:avLst/>
            <a:gdLst/>
            <a:ahLst/>
            <a:cxnLst/>
            <a:rect l="l" t="t" r="r" b="b"/>
            <a:pathLst>
              <a:path w="6423648" h="6306855">
                <a:moveTo>
                  <a:pt x="0" y="0"/>
                </a:moveTo>
                <a:lnTo>
                  <a:pt x="6423649" y="0"/>
                </a:lnTo>
                <a:lnTo>
                  <a:pt x="6423649" y="6306854"/>
                </a:lnTo>
                <a:lnTo>
                  <a:pt x="0" y="63068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p:cNvGrpSpPr/>
          <p:nvPr/>
        </p:nvGrpSpPr>
        <p:grpSpPr>
          <a:xfrm>
            <a:off x="2310142" y="2895103"/>
            <a:ext cx="5246370" cy="524637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53727" r="-186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8121697" y="1172387"/>
            <a:ext cx="9219276" cy="1722716"/>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kumimoji="0" lang="en-US" sz="11899"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Nguyên</a:t>
            </a:r>
            <a: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a:t>
            </a:r>
            <a:r>
              <a:rPr kumimoji="0" lang="en-US" sz="11899"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tắc</a:t>
            </a:r>
            <a: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2</a:t>
            </a:r>
          </a:p>
        </p:txBody>
      </p:sp>
      <p:sp>
        <p:nvSpPr>
          <p:cNvPr id="8" name="TextBox 9">
            <a:extLst>
              <a:ext uri="{FF2B5EF4-FFF2-40B4-BE49-F238E27FC236}">
                <a16:creationId xmlns:a16="http://schemas.microsoft.com/office/drawing/2014/main" id="{EB10D6D7-AFF0-A2DB-A384-8136D840501A}"/>
              </a:ext>
            </a:extLst>
          </p:cNvPr>
          <p:cNvSpPr txBox="1"/>
          <p:nvPr/>
        </p:nvSpPr>
        <p:spPr>
          <a:xfrm>
            <a:off x="8565735" y="3229262"/>
            <a:ext cx="15987712" cy="3693319"/>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Cùng</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phân</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tích</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yêu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cầu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về</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bản</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mẫu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với</a:t>
            </a:r>
            <a:r>
              <a:rPr lang="en-US" sz="8000" b="1" dirty="0">
                <a:solidFill>
                  <a:srgbClr val="00FFFF"/>
                </a:solidFill>
                <a:latin typeface="Neo Sans Bold"/>
                <a:ea typeface="Neo Sans Bold"/>
                <a:cs typeface="Neo Sans Bold"/>
                <a:sym typeface="Neo Sans Bold"/>
              </a:rPr>
              <a:t> AI</a:t>
            </a:r>
            <a:endParaRPr kumimoji="0" lang="en-US" sz="8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9CD6">
                <a:alpha val="100000"/>
              </a:srgbClr>
            </a:gs>
            <a:gs pos="100000">
              <a:srgbClr val="001860">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0" y="-51435"/>
            <a:ext cx="18288000" cy="10389870"/>
            <a:chOff x="0" y="0"/>
            <a:chExt cx="2833290" cy="1609663"/>
          </a:xfrm>
        </p:grpSpPr>
        <p:sp>
          <p:nvSpPr>
            <p:cNvPr id="3" name="Freeform 3"/>
            <p:cNvSpPr/>
            <p:nvPr/>
          </p:nvSpPr>
          <p:spPr>
            <a:xfrm>
              <a:off x="0" y="0"/>
              <a:ext cx="2833290" cy="1609663"/>
            </a:xfrm>
            <a:custGeom>
              <a:avLst/>
              <a:gdLst/>
              <a:ahLst/>
              <a:cxnLst/>
              <a:rect l="l" t="t" r="r" b="b"/>
              <a:pathLst>
                <a:path w="2833290" h="1609663">
                  <a:moveTo>
                    <a:pt x="0" y="0"/>
                  </a:moveTo>
                  <a:lnTo>
                    <a:pt x="2833290" y="0"/>
                  </a:lnTo>
                  <a:lnTo>
                    <a:pt x="2833290" y="1609663"/>
                  </a:lnTo>
                  <a:lnTo>
                    <a:pt x="0" y="1609663"/>
                  </a:lnTo>
                  <a:close/>
                </a:path>
              </a:pathLst>
            </a:custGeom>
            <a:blipFill>
              <a:blip r:embed="rId2"/>
              <a:stretch>
                <a:fillRect l="-499" r="-4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0" y="-38100"/>
            <a:ext cx="18288000" cy="10325100"/>
            <a:chOff x="0" y="0"/>
            <a:chExt cx="4816593" cy="2719368"/>
          </a:xfrm>
        </p:grpSpPr>
        <p:sp>
          <p:nvSpPr>
            <p:cNvPr id="5" name="Freeform 5"/>
            <p:cNvSpPr/>
            <p:nvPr/>
          </p:nvSpPr>
          <p:spPr>
            <a:xfrm>
              <a:off x="0" y="0"/>
              <a:ext cx="4816592" cy="2719368"/>
            </a:xfrm>
            <a:custGeom>
              <a:avLst/>
              <a:gdLst/>
              <a:ahLst/>
              <a:cxnLst/>
              <a:rect l="l" t="t" r="r" b="b"/>
              <a:pathLst>
                <a:path w="4816592" h="2719368">
                  <a:moveTo>
                    <a:pt x="0" y="0"/>
                  </a:moveTo>
                  <a:lnTo>
                    <a:pt x="4816592" y="0"/>
                  </a:lnTo>
                  <a:lnTo>
                    <a:pt x="4816592" y="2719368"/>
                  </a:lnTo>
                  <a:lnTo>
                    <a:pt x="0" y="2719368"/>
                  </a:lnTo>
                  <a:close/>
                </a:path>
              </a:pathLst>
            </a:custGeom>
            <a:gradFill rotWithShape="1">
              <a:gsLst>
                <a:gs pos="0">
                  <a:srgbClr val="00E0FF">
                    <a:alpha val="63000"/>
                  </a:srgbClr>
                </a:gs>
                <a:gs pos="100000">
                  <a:srgbClr val="1E53A0">
                    <a:alpha val="63000"/>
                  </a:srgbClr>
                </a:gs>
              </a:gsLst>
              <a:path path="circle">
                <a:fillToRect l="50000" t="50000" r="50000" b="50000"/>
              </a:path>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66675"/>
              <a:ext cx="4816593" cy="2786043"/>
            </a:xfrm>
            <a:prstGeom prst="rect">
              <a:avLst/>
            </a:prstGeom>
          </p:spPr>
          <p:txBody>
            <a:bodyPr lIns="50800" tIns="50800" rIns="50800" bIns="50800" rtlCol="0" anchor="ctr"/>
            <a:lstStyle/>
            <a:p>
              <a:pPr marL="0" marR="0" lvl="0" indent="0" algn="ctr" defTabSz="914400" rtl="0" eaLnBrk="1" fontAlgn="auto" latinLnBrk="0" hangingPunct="1">
                <a:lnSpc>
                  <a:spcPts val="3392"/>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p:cNvSpPr txBox="1"/>
          <p:nvPr/>
        </p:nvSpPr>
        <p:spPr>
          <a:xfrm>
            <a:off x="8496029" y="8806749"/>
            <a:ext cx="1274721" cy="451551"/>
          </a:xfrm>
          <a:prstGeom prst="rect">
            <a:avLst/>
          </a:prstGeom>
        </p:spPr>
        <p:txBody>
          <a:bodyPr lIns="0" tIns="0" rIns="0" bIns="0" rtlCol="0" anchor="t">
            <a:spAutoFit/>
          </a:bodyPr>
          <a:lstStyle/>
          <a:p>
            <a:pPr marL="0" marR="0" lvl="0" indent="0" algn="ctr" defTabSz="914400" rtl="0" eaLnBrk="1" fontAlgn="auto" latinLnBrk="0" hangingPunct="1">
              <a:lnSpc>
                <a:spcPts val="3461"/>
              </a:lnSpc>
              <a:spcBef>
                <a:spcPts val="0"/>
              </a:spcBef>
              <a:spcAft>
                <a:spcPts val="0"/>
              </a:spcAft>
              <a:buClrTx/>
              <a:buSzTx/>
              <a:buFontTx/>
              <a:buNone/>
              <a:tabLst/>
              <a:defRPr/>
            </a:pPr>
            <a:r>
              <a:rPr kumimoji="0" lang="en-US" sz="2472" b="1" i="0" u="none" strike="noStrike" kern="1200" cap="none" spc="0" normalizeH="0" baseline="0" noProof="0">
                <a:ln>
                  <a:noFill/>
                </a:ln>
                <a:solidFill>
                  <a:srgbClr val="FFFFFF"/>
                </a:solidFill>
                <a:effectLst/>
                <a:uLnTx/>
                <a:uFillTx/>
                <a:latin typeface="Poppins Bold"/>
                <a:ea typeface="Poppins Bold"/>
                <a:cs typeface="Poppins Bold"/>
                <a:sym typeface="Poppins Bold"/>
              </a:rPr>
              <a:t>-</a:t>
            </a:r>
          </a:p>
        </p:txBody>
      </p:sp>
      <p:sp>
        <p:nvSpPr>
          <p:cNvPr id="12" name="Content Placeholder 2">
            <a:extLst>
              <a:ext uri="{FF2B5EF4-FFF2-40B4-BE49-F238E27FC236}">
                <a16:creationId xmlns:a16="http://schemas.microsoft.com/office/drawing/2014/main" id="{BF7CFA85-D01F-0879-04BD-F0CA49C655FF}"/>
              </a:ext>
            </a:extLst>
          </p:cNvPr>
          <p:cNvSpPr txBox="1">
            <a:spLocks/>
          </p:cNvSpPr>
          <p:nvPr/>
        </p:nvSpPr>
        <p:spPr>
          <a:xfrm>
            <a:off x="405038" y="4093987"/>
            <a:ext cx="15773400" cy="652700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vi-VN" sz="4400" dirty="0">
                <a:solidFill>
                  <a:schemeClr val="bg1"/>
                </a:solidFill>
              </a:rPr>
              <a:t>Hãy phân </a:t>
            </a:r>
            <a:r>
              <a:rPr lang="en-US" sz="4400" dirty="0" err="1">
                <a:solidFill>
                  <a:schemeClr val="bg1"/>
                </a:solidFill>
              </a:rPr>
              <a:t>tích</a:t>
            </a:r>
            <a:r>
              <a:rPr lang="en-US" sz="4400" dirty="0">
                <a:solidFill>
                  <a:schemeClr val="bg1"/>
                </a:solidFill>
              </a:rPr>
              <a:t> </a:t>
            </a:r>
            <a:r>
              <a:rPr lang="en-US" sz="4400" dirty="0" err="1">
                <a:solidFill>
                  <a:schemeClr val="bg1"/>
                </a:solidFill>
              </a:rPr>
              <a:t>các</a:t>
            </a:r>
            <a:r>
              <a:rPr lang="en-US" sz="4400" dirty="0">
                <a:solidFill>
                  <a:schemeClr val="bg1"/>
                </a:solidFill>
              </a:rPr>
              <a:t> </a:t>
            </a:r>
            <a:r>
              <a:rPr lang="en-US" sz="4400" dirty="0" err="1">
                <a:solidFill>
                  <a:schemeClr val="bg1"/>
                </a:solidFill>
              </a:rPr>
              <a:t>câu</a:t>
            </a:r>
            <a:r>
              <a:rPr lang="en-US" sz="4400" dirty="0">
                <a:solidFill>
                  <a:schemeClr val="bg1"/>
                </a:solidFill>
              </a:rPr>
              <a:t> </a:t>
            </a:r>
            <a:r>
              <a:rPr lang="en-US" sz="4400" dirty="0" err="1">
                <a:solidFill>
                  <a:schemeClr val="bg1"/>
                </a:solidFill>
              </a:rPr>
              <a:t>hỏi</a:t>
            </a:r>
            <a:r>
              <a:rPr lang="en-US" sz="4400" dirty="0">
                <a:solidFill>
                  <a:schemeClr val="bg1"/>
                </a:solidFill>
              </a:rPr>
              <a:t> </a:t>
            </a:r>
            <a:r>
              <a:rPr lang="en-US" sz="4400" dirty="0" err="1">
                <a:solidFill>
                  <a:schemeClr val="bg1"/>
                </a:solidFill>
              </a:rPr>
              <a:t>ngữ</a:t>
            </a:r>
            <a:r>
              <a:rPr lang="en-US" sz="4400" dirty="0">
                <a:solidFill>
                  <a:schemeClr val="bg1"/>
                </a:solidFill>
              </a:rPr>
              <a:t> </a:t>
            </a:r>
            <a:r>
              <a:rPr lang="en-US" sz="4400" dirty="0" err="1">
                <a:solidFill>
                  <a:schemeClr val="bg1"/>
                </a:solidFill>
              </a:rPr>
              <a:t>pháp</a:t>
            </a:r>
            <a:r>
              <a:rPr lang="en-US" sz="4400" dirty="0">
                <a:solidFill>
                  <a:schemeClr val="bg1"/>
                </a:solidFill>
              </a:rPr>
              <a:t> </a:t>
            </a:r>
            <a:r>
              <a:rPr lang="en-US" sz="4400" dirty="0" err="1">
                <a:solidFill>
                  <a:schemeClr val="bg1"/>
                </a:solidFill>
              </a:rPr>
              <a:t>hoặc</a:t>
            </a:r>
            <a:r>
              <a:rPr lang="en-US" sz="4400" dirty="0">
                <a:solidFill>
                  <a:schemeClr val="bg1"/>
                </a:solidFill>
              </a:rPr>
              <a:t> </a:t>
            </a:r>
            <a:r>
              <a:rPr lang="en-US" sz="4400" dirty="0" err="1">
                <a:solidFill>
                  <a:schemeClr val="bg1"/>
                </a:solidFill>
              </a:rPr>
              <a:t>từ</a:t>
            </a:r>
            <a:r>
              <a:rPr lang="en-US" sz="4400" dirty="0">
                <a:solidFill>
                  <a:schemeClr val="bg1"/>
                </a:solidFill>
              </a:rPr>
              <a:t> </a:t>
            </a:r>
            <a:r>
              <a:rPr lang="en-US" sz="4400" dirty="0" err="1">
                <a:solidFill>
                  <a:schemeClr val="bg1"/>
                </a:solidFill>
              </a:rPr>
              <a:t>vựng</a:t>
            </a:r>
            <a:r>
              <a:rPr lang="en-US" sz="4400" dirty="0">
                <a:solidFill>
                  <a:schemeClr val="bg1"/>
                </a:solidFill>
              </a:rPr>
              <a:t> </a:t>
            </a:r>
            <a:r>
              <a:rPr lang="en-US" sz="4400" dirty="0" err="1">
                <a:solidFill>
                  <a:schemeClr val="bg1"/>
                </a:solidFill>
              </a:rPr>
              <a:t>trong</a:t>
            </a:r>
            <a:r>
              <a:rPr lang="en-US" sz="4400" dirty="0">
                <a:solidFill>
                  <a:schemeClr val="bg1"/>
                </a:solidFill>
              </a:rPr>
              <a:t> </a:t>
            </a:r>
            <a:r>
              <a:rPr lang="en-US" sz="4400" dirty="0" err="1">
                <a:solidFill>
                  <a:schemeClr val="bg1"/>
                </a:solidFill>
              </a:rPr>
              <a:t>hình</a:t>
            </a:r>
            <a:r>
              <a:rPr lang="en-US" sz="4400" dirty="0">
                <a:solidFill>
                  <a:schemeClr val="bg1"/>
                </a:solidFill>
              </a:rPr>
              <a:t> </a:t>
            </a:r>
            <a:r>
              <a:rPr lang="en-US" sz="4400" dirty="0" err="1">
                <a:solidFill>
                  <a:schemeClr val="bg1"/>
                </a:solidFill>
              </a:rPr>
              <a:t>và</a:t>
            </a:r>
            <a:r>
              <a:rPr lang="en-US" sz="4400" dirty="0">
                <a:solidFill>
                  <a:schemeClr val="bg1"/>
                </a:solidFill>
              </a:rPr>
              <a:t> </a:t>
            </a:r>
            <a:r>
              <a:rPr lang="en-US" sz="4400" dirty="0" err="1">
                <a:solidFill>
                  <a:schemeClr val="bg1"/>
                </a:solidFill>
              </a:rPr>
              <a:t>viết</a:t>
            </a:r>
            <a:r>
              <a:rPr lang="en-US" sz="4400" dirty="0">
                <a:solidFill>
                  <a:schemeClr val="bg1"/>
                </a:solidFill>
              </a:rPr>
              <a:t> prompt </a:t>
            </a:r>
            <a:r>
              <a:rPr lang="en-US" sz="4400" dirty="0" err="1">
                <a:solidFill>
                  <a:schemeClr val="bg1"/>
                </a:solidFill>
              </a:rPr>
              <a:t>để</a:t>
            </a:r>
            <a:r>
              <a:rPr lang="en-US" sz="4400" dirty="0">
                <a:solidFill>
                  <a:schemeClr val="bg1"/>
                </a:solidFill>
              </a:rPr>
              <a:t> </a:t>
            </a:r>
            <a:r>
              <a:rPr lang="en-US" sz="4400" dirty="0" err="1">
                <a:solidFill>
                  <a:schemeClr val="bg1"/>
                </a:solidFill>
              </a:rPr>
              <a:t>thiết</a:t>
            </a:r>
            <a:r>
              <a:rPr lang="en-US" sz="4400" dirty="0">
                <a:solidFill>
                  <a:schemeClr val="bg1"/>
                </a:solidFill>
              </a:rPr>
              <a:t> </a:t>
            </a:r>
            <a:r>
              <a:rPr lang="en-US" sz="4400" dirty="0" err="1">
                <a:solidFill>
                  <a:schemeClr val="bg1"/>
                </a:solidFill>
              </a:rPr>
              <a:t>kế</a:t>
            </a:r>
            <a:r>
              <a:rPr lang="en-US" sz="4400" dirty="0">
                <a:solidFill>
                  <a:schemeClr val="bg1"/>
                </a:solidFill>
              </a:rPr>
              <a:t> </a:t>
            </a:r>
            <a:r>
              <a:rPr lang="en-US" sz="4400" dirty="0" err="1">
                <a:solidFill>
                  <a:schemeClr val="bg1"/>
                </a:solidFill>
              </a:rPr>
              <a:t>các</a:t>
            </a:r>
            <a:r>
              <a:rPr lang="en-US" sz="4400" dirty="0">
                <a:solidFill>
                  <a:schemeClr val="bg1"/>
                </a:solidFill>
              </a:rPr>
              <a:t> </a:t>
            </a:r>
            <a:r>
              <a:rPr lang="en-US" sz="4400" dirty="0" err="1">
                <a:solidFill>
                  <a:schemeClr val="bg1"/>
                </a:solidFill>
              </a:rPr>
              <a:t>câu</a:t>
            </a:r>
            <a:r>
              <a:rPr lang="en-US" sz="4400" dirty="0">
                <a:solidFill>
                  <a:schemeClr val="bg1"/>
                </a:solidFill>
              </a:rPr>
              <a:t> </a:t>
            </a:r>
            <a:r>
              <a:rPr lang="en-US" sz="4400" dirty="0" err="1">
                <a:solidFill>
                  <a:schemeClr val="bg1"/>
                </a:solidFill>
              </a:rPr>
              <a:t>hỏi</a:t>
            </a:r>
            <a:r>
              <a:rPr lang="en-US" sz="4400" dirty="0">
                <a:solidFill>
                  <a:schemeClr val="bg1"/>
                </a:solidFill>
              </a:rPr>
              <a:t> </a:t>
            </a:r>
            <a:r>
              <a:rPr lang="en-US" sz="4400" dirty="0" err="1">
                <a:solidFill>
                  <a:schemeClr val="bg1"/>
                </a:solidFill>
              </a:rPr>
              <a:t>tương</a:t>
            </a:r>
            <a:r>
              <a:rPr lang="en-US" sz="4400" dirty="0">
                <a:solidFill>
                  <a:schemeClr val="bg1"/>
                </a:solidFill>
              </a:rPr>
              <a:t> </a:t>
            </a:r>
            <a:r>
              <a:rPr lang="en-US" sz="4400" dirty="0" err="1">
                <a:solidFill>
                  <a:schemeClr val="bg1"/>
                </a:solidFill>
              </a:rPr>
              <a:t>tự</a:t>
            </a:r>
            <a:r>
              <a:rPr lang="en-US" sz="4400" dirty="0">
                <a:solidFill>
                  <a:schemeClr val="bg1"/>
                </a:solidFill>
              </a:rPr>
              <a:t>:</a:t>
            </a:r>
          </a:p>
          <a:p>
            <a:pPr lvl="1"/>
            <a:r>
              <a:rPr lang="en-US" sz="4000" dirty="0" err="1">
                <a:solidFill>
                  <a:schemeClr val="bg1"/>
                </a:solidFill>
              </a:rPr>
              <a:t>Loại</a:t>
            </a:r>
            <a:r>
              <a:rPr lang="en-US" sz="4000" dirty="0">
                <a:solidFill>
                  <a:schemeClr val="bg1"/>
                </a:solidFill>
              </a:rPr>
              <a:t> </a:t>
            </a:r>
            <a:r>
              <a:rPr lang="en-US" sz="4000" dirty="0" err="1">
                <a:solidFill>
                  <a:schemeClr val="bg1"/>
                </a:solidFill>
              </a:rPr>
              <a:t>câu</a:t>
            </a:r>
            <a:r>
              <a:rPr lang="en-US" sz="4000" dirty="0">
                <a:solidFill>
                  <a:schemeClr val="bg1"/>
                </a:solidFill>
              </a:rPr>
              <a:t> </a:t>
            </a:r>
            <a:r>
              <a:rPr lang="en-US" sz="4000" dirty="0" err="1">
                <a:solidFill>
                  <a:schemeClr val="bg1"/>
                </a:solidFill>
              </a:rPr>
              <a:t>hỏi</a:t>
            </a:r>
            <a:endParaRPr lang="en-US" sz="4000" dirty="0">
              <a:solidFill>
                <a:schemeClr val="bg1"/>
              </a:solidFill>
            </a:endParaRPr>
          </a:p>
          <a:p>
            <a:pPr lvl="1"/>
            <a:r>
              <a:rPr lang="en-US" sz="4000" dirty="0" err="1">
                <a:solidFill>
                  <a:schemeClr val="bg1"/>
                </a:solidFill>
              </a:rPr>
              <a:t>Phạm</a:t>
            </a:r>
            <a:r>
              <a:rPr lang="en-US" sz="4000" dirty="0">
                <a:solidFill>
                  <a:schemeClr val="bg1"/>
                </a:solidFill>
              </a:rPr>
              <a:t> vi </a:t>
            </a:r>
            <a:r>
              <a:rPr lang="en-US" sz="4000" dirty="0" err="1">
                <a:solidFill>
                  <a:schemeClr val="bg1"/>
                </a:solidFill>
              </a:rPr>
              <a:t>kiến</a:t>
            </a:r>
            <a:r>
              <a:rPr lang="en-US" sz="4000" dirty="0">
                <a:solidFill>
                  <a:schemeClr val="bg1"/>
                </a:solidFill>
              </a:rPr>
              <a:t> </a:t>
            </a:r>
            <a:r>
              <a:rPr lang="en-US" sz="4000" dirty="0" err="1">
                <a:solidFill>
                  <a:schemeClr val="bg1"/>
                </a:solidFill>
              </a:rPr>
              <a:t>thức</a:t>
            </a:r>
            <a:endParaRPr lang="en-US" sz="4000" dirty="0">
              <a:solidFill>
                <a:schemeClr val="bg1"/>
              </a:solidFill>
            </a:endParaRPr>
          </a:p>
          <a:p>
            <a:pPr lvl="1"/>
            <a:r>
              <a:rPr lang="en-US" sz="4000" dirty="0" err="1">
                <a:solidFill>
                  <a:schemeClr val="bg1"/>
                </a:solidFill>
              </a:rPr>
              <a:t>Cấu</a:t>
            </a:r>
            <a:r>
              <a:rPr lang="en-US" sz="4000" dirty="0">
                <a:solidFill>
                  <a:schemeClr val="bg1"/>
                </a:solidFill>
              </a:rPr>
              <a:t> </a:t>
            </a:r>
            <a:r>
              <a:rPr lang="en-US" sz="4000" dirty="0" err="1">
                <a:solidFill>
                  <a:schemeClr val="bg1"/>
                </a:solidFill>
              </a:rPr>
              <a:t>trúc</a:t>
            </a:r>
            <a:r>
              <a:rPr lang="en-US" sz="4000" dirty="0">
                <a:solidFill>
                  <a:schemeClr val="bg1"/>
                </a:solidFill>
              </a:rPr>
              <a:t> </a:t>
            </a:r>
            <a:r>
              <a:rPr lang="en-US" sz="4000" dirty="0" err="1">
                <a:solidFill>
                  <a:schemeClr val="bg1"/>
                </a:solidFill>
              </a:rPr>
              <a:t>câu</a:t>
            </a:r>
            <a:r>
              <a:rPr lang="en-US" sz="4000" dirty="0">
                <a:solidFill>
                  <a:schemeClr val="bg1"/>
                </a:solidFill>
              </a:rPr>
              <a:t> </a:t>
            </a:r>
            <a:r>
              <a:rPr lang="en-US" sz="4000" dirty="0" err="1">
                <a:solidFill>
                  <a:schemeClr val="bg1"/>
                </a:solidFill>
              </a:rPr>
              <a:t>hỏi</a:t>
            </a:r>
            <a:endParaRPr lang="en-US" sz="4000" dirty="0">
              <a:solidFill>
                <a:schemeClr val="bg1"/>
              </a:solidFill>
            </a:endParaRPr>
          </a:p>
          <a:p>
            <a:pPr lvl="1"/>
            <a:r>
              <a:rPr lang="en-US" sz="4000" dirty="0" err="1">
                <a:solidFill>
                  <a:schemeClr val="bg1"/>
                </a:solidFill>
              </a:rPr>
              <a:t>Cách</a:t>
            </a:r>
            <a:r>
              <a:rPr lang="en-US" sz="4000" dirty="0">
                <a:solidFill>
                  <a:schemeClr val="bg1"/>
                </a:solidFill>
              </a:rPr>
              <a:t> </a:t>
            </a:r>
            <a:r>
              <a:rPr lang="en-US" sz="4000" dirty="0" err="1">
                <a:solidFill>
                  <a:schemeClr val="bg1"/>
                </a:solidFill>
              </a:rPr>
              <a:t>thức</a:t>
            </a:r>
            <a:r>
              <a:rPr lang="en-US" sz="4000" dirty="0">
                <a:solidFill>
                  <a:schemeClr val="bg1"/>
                </a:solidFill>
              </a:rPr>
              <a:t> </a:t>
            </a:r>
            <a:r>
              <a:rPr lang="en-US" sz="4000" dirty="0" err="1">
                <a:solidFill>
                  <a:schemeClr val="bg1"/>
                </a:solidFill>
              </a:rPr>
              <a:t>tạo</a:t>
            </a:r>
            <a:r>
              <a:rPr lang="en-US" sz="4000" dirty="0">
                <a:solidFill>
                  <a:schemeClr val="bg1"/>
                </a:solidFill>
              </a:rPr>
              <a:t> </a:t>
            </a:r>
            <a:r>
              <a:rPr lang="en-US" sz="4000" dirty="0" err="1">
                <a:solidFill>
                  <a:schemeClr val="bg1"/>
                </a:solidFill>
              </a:rPr>
              <a:t>các</a:t>
            </a:r>
            <a:r>
              <a:rPr lang="en-US" sz="4000" dirty="0">
                <a:solidFill>
                  <a:schemeClr val="bg1"/>
                </a:solidFill>
              </a:rPr>
              <a:t> </a:t>
            </a:r>
            <a:r>
              <a:rPr lang="en-US" sz="4000" dirty="0" err="1">
                <a:solidFill>
                  <a:schemeClr val="bg1"/>
                </a:solidFill>
              </a:rPr>
              <a:t>lựa</a:t>
            </a:r>
            <a:r>
              <a:rPr lang="en-US" sz="4000" dirty="0">
                <a:solidFill>
                  <a:schemeClr val="bg1"/>
                </a:solidFill>
              </a:rPr>
              <a:t> </a:t>
            </a:r>
            <a:r>
              <a:rPr lang="en-US" sz="4000" dirty="0" err="1">
                <a:solidFill>
                  <a:schemeClr val="bg1"/>
                </a:solidFill>
              </a:rPr>
              <a:t>chọn</a:t>
            </a:r>
            <a:r>
              <a:rPr lang="en-US" sz="4000" dirty="0">
                <a:solidFill>
                  <a:schemeClr val="bg1"/>
                </a:solidFill>
              </a:rPr>
              <a:t> </a:t>
            </a:r>
            <a:r>
              <a:rPr lang="en-US" sz="4000" dirty="0" err="1">
                <a:solidFill>
                  <a:schemeClr val="bg1"/>
                </a:solidFill>
              </a:rPr>
              <a:t>gây</a:t>
            </a:r>
            <a:r>
              <a:rPr lang="en-US" sz="4000" dirty="0">
                <a:solidFill>
                  <a:schemeClr val="bg1"/>
                </a:solidFill>
              </a:rPr>
              <a:t> </a:t>
            </a:r>
            <a:r>
              <a:rPr lang="en-US" sz="4000" dirty="0" err="1">
                <a:solidFill>
                  <a:schemeClr val="bg1"/>
                </a:solidFill>
              </a:rPr>
              <a:t>nhiễu</a:t>
            </a:r>
            <a:endParaRPr lang="en-US" sz="4000" dirty="0">
              <a:solidFill>
                <a:schemeClr val="bg1"/>
              </a:solidFill>
            </a:endParaRPr>
          </a:p>
          <a:p>
            <a:pPr lvl="1"/>
            <a:r>
              <a:rPr lang="en-US" sz="4000" dirty="0" err="1">
                <a:solidFill>
                  <a:schemeClr val="bg1"/>
                </a:solidFill>
              </a:rPr>
              <a:t>Độ</a:t>
            </a:r>
            <a:r>
              <a:rPr lang="en-US" sz="4000" dirty="0">
                <a:solidFill>
                  <a:schemeClr val="bg1"/>
                </a:solidFill>
              </a:rPr>
              <a:t> </a:t>
            </a:r>
            <a:r>
              <a:rPr lang="en-US" sz="4000" dirty="0" err="1">
                <a:solidFill>
                  <a:schemeClr val="bg1"/>
                </a:solidFill>
              </a:rPr>
              <a:t>khó</a:t>
            </a:r>
            <a:r>
              <a:rPr lang="en-US" sz="4000" dirty="0">
                <a:solidFill>
                  <a:schemeClr val="bg1"/>
                </a:solidFill>
              </a:rPr>
              <a:t> </a:t>
            </a:r>
            <a:r>
              <a:rPr lang="en-US" sz="4000" dirty="0" err="1">
                <a:solidFill>
                  <a:schemeClr val="bg1"/>
                </a:solidFill>
              </a:rPr>
              <a:t>của</a:t>
            </a:r>
            <a:r>
              <a:rPr lang="en-US" sz="4000" dirty="0">
                <a:solidFill>
                  <a:schemeClr val="bg1"/>
                </a:solidFill>
              </a:rPr>
              <a:t> stem</a:t>
            </a:r>
          </a:p>
          <a:p>
            <a:pPr marL="685800" lvl="1" indent="0">
              <a:buFont typeface="Arial" pitchFamily="34" charset="0"/>
              <a:buNone/>
            </a:pPr>
            <a:endParaRPr lang="en-US" dirty="0"/>
          </a:p>
          <a:p>
            <a:pPr lvl="1"/>
            <a:endParaRPr lang="en-US" dirty="0"/>
          </a:p>
        </p:txBody>
      </p:sp>
      <p:pic>
        <p:nvPicPr>
          <p:cNvPr id="13" name="Picture 12" descr="A close-up of a paper&#10;&#10;Description automatically generated">
            <a:extLst>
              <a:ext uri="{FF2B5EF4-FFF2-40B4-BE49-F238E27FC236}">
                <a16:creationId xmlns:a16="http://schemas.microsoft.com/office/drawing/2014/main" id="{E90A65A8-1BD5-7E7C-0BD2-844D8F1AD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0750" y="6167533"/>
            <a:ext cx="8112212" cy="1778019"/>
          </a:xfrm>
          <a:prstGeom prst="rect">
            <a:avLst/>
          </a:prstGeom>
        </p:spPr>
      </p:pic>
      <p:sp>
        <p:nvSpPr>
          <p:cNvPr id="14" name="TextBox 7">
            <a:extLst>
              <a:ext uri="{FF2B5EF4-FFF2-40B4-BE49-F238E27FC236}">
                <a16:creationId xmlns:a16="http://schemas.microsoft.com/office/drawing/2014/main" id="{D063FCF9-9FD9-AF6F-4A3C-297C27E7514E}"/>
              </a:ext>
            </a:extLst>
          </p:cNvPr>
          <p:cNvSpPr txBox="1"/>
          <p:nvPr/>
        </p:nvSpPr>
        <p:spPr>
          <a:xfrm>
            <a:off x="551474" y="295894"/>
            <a:ext cx="9219276" cy="1722716"/>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kumimoji="0" lang="en-US" sz="11899"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Nguyên</a:t>
            </a:r>
            <a: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a:t>
            </a:r>
            <a:r>
              <a:rPr kumimoji="0" lang="en-US" sz="11899"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tắc</a:t>
            </a:r>
            <a:r>
              <a:rPr kumimoji="0" lang="en-US" sz="11899"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2</a:t>
            </a:r>
          </a:p>
        </p:txBody>
      </p:sp>
      <p:sp>
        <p:nvSpPr>
          <p:cNvPr id="15" name="TextBox 9">
            <a:extLst>
              <a:ext uri="{FF2B5EF4-FFF2-40B4-BE49-F238E27FC236}">
                <a16:creationId xmlns:a16="http://schemas.microsoft.com/office/drawing/2014/main" id="{E2DDE8DA-0FFE-8AEC-F5AD-5A07D2B178E7}"/>
              </a:ext>
            </a:extLst>
          </p:cNvPr>
          <p:cNvSpPr txBox="1"/>
          <p:nvPr/>
        </p:nvSpPr>
        <p:spPr>
          <a:xfrm>
            <a:off x="10845614" y="220560"/>
            <a:ext cx="15987712" cy="3693319"/>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Cùng</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phân</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tích</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yêu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cầu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về</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bản</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mẫu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với</a:t>
            </a:r>
            <a:r>
              <a:rPr lang="en-US" sz="8000" b="1" dirty="0">
                <a:solidFill>
                  <a:srgbClr val="00FFFF"/>
                </a:solidFill>
                <a:latin typeface="Neo Sans Bold"/>
                <a:ea typeface="Neo Sans Bold"/>
                <a:cs typeface="Neo Sans Bold"/>
                <a:sym typeface="Neo Sans Bold"/>
              </a:rPr>
              <a:t> AI</a:t>
            </a:r>
            <a:endParaRPr kumimoji="0" lang="en-US" sz="8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3330615" y="7916720"/>
            <a:ext cx="6434625" cy="1064638"/>
          </a:xfrm>
          <a:custGeom>
            <a:avLst/>
            <a:gdLst/>
            <a:ahLst/>
            <a:cxnLst/>
            <a:rect l="l" t="t" r="r" b="b"/>
            <a:pathLst>
              <a:path w="6434625" h="1064638">
                <a:moveTo>
                  <a:pt x="0" y="0"/>
                </a:moveTo>
                <a:lnTo>
                  <a:pt x="6434625" y="0"/>
                </a:lnTo>
                <a:lnTo>
                  <a:pt x="6434625" y="1064638"/>
                </a:lnTo>
                <a:lnTo>
                  <a:pt x="0" y="1064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2462220" y="7916720"/>
            <a:ext cx="6434625" cy="1064638"/>
          </a:xfrm>
          <a:custGeom>
            <a:avLst/>
            <a:gdLst/>
            <a:ahLst/>
            <a:cxnLst/>
            <a:rect l="l" t="t" r="r" b="b"/>
            <a:pathLst>
              <a:path w="6434625" h="1064638">
                <a:moveTo>
                  <a:pt x="0" y="0"/>
                </a:moveTo>
                <a:lnTo>
                  <a:pt x="6434625" y="0"/>
                </a:lnTo>
                <a:lnTo>
                  <a:pt x="6434625" y="1064638"/>
                </a:lnTo>
                <a:lnTo>
                  <a:pt x="0" y="1064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0381414" y="2183021"/>
            <a:ext cx="6792774" cy="6669269"/>
          </a:xfrm>
          <a:custGeom>
            <a:avLst/>
            <a:gdLst/>
            <a:ahLst/>
            <a:cxnLst/>
            <a:rect l="l" t="t" r="r" b="b"/>
            <a:pathLst>
              <a:path w="6792774" h="6669269">
                <a:moveTo>
                  <a:pt x="0" y="0"/>
                </a:moveTo>
                <a:lnTo>
                  <a:pt x="6792773" y="0"/>
                </a:lnTo>
                <a:lnTo>
                  <a:pt x="6792773" y="6669269"/>
                </a:lnTo>
                <a:lnTo>
                  <a:pt x="0" y="66692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p:cNvGrpSpPr/>
          <p:nvPr/>
        </p:nvGrpSpPr>
        <p:grpSpPr>
          <a:xfrm>
            <a:off x="11028680" y="2683215"/>
            <a:ext cx="5547845" cy="554784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44786" r="-4478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678818" y="808221"/>
            <a:ext cx="9924208" cy="1650324"/>
          </a:xfrm>
          <a:prstGeom prst="rect">
            <a:avLst/>
          </a:prstGeom>
        </p:spPr>
        <p:txBody>
          <a:bodyPr wrap="square" lIns="0" tIns="0" rIns="0" bIns="0" rtlCol="0" anchor="t">
            <a:spAutoFit/>
          </a:bodyPr>
          <a:lstStyle/>
          <a:p>
            <a:pPr marL="0" marR="0" lvl="0" indent="0" algn="l" defTabSz="914400" rtl="0" eaLnBrk="1" fontAlgn="auto" latinLnBrk="0" hangingPunct="1">
              <a:lnSpc>
                <a:spcPts val="13675"/>
              </a:lnSpc>
              <a:spcBef>
                <a:spcPts val="0"/>
              </a:spcBef>
              <a:spcAft>
                <a:spcPts val="0"/>
              </a:spcAft>
              <a:buClrTx/>
              <a:buSzTx/>
              <a:buFontTx/>
              <a:buNone/>
              <a:tabLst/>
              <a:defRPr/>
            </a:pPr>
            <a:r>
              <a:rPr lang="en-US" sz="11396" b="1" dirty="0" err="1">
                <a:solidFill>
                  <a:srgbClr val="FFFFFF"/>
                </a:solidFill>
                <a:latin typeface="Neo Sans Bold"/>
                <a:ea typeface="Neo Sans Bold"/>
                <a:cs typeface="Neo Sans Bold"/>
                <a:sym typeface="Neo Sans Bold"/>
              </a:rPr>
              <a:t>Nguyên</a:t>
            </a:r>
            <a:r>
              <a:rPr lang="en-US" sz="11396" b="1" dirty="0">
                <a:solidFill>
                  <a:srgbClr val="FFFFFF"/>
                </a:solidFill>
                <a:latin typeface="Neo Sans Bold"/>
                <a:ea typeface="Neo Sans Bold"/>
                <a:cs typeface="Neo Sans Bold"/>
                <a:sym typeface="Neo Sans Bold"/>
              </a:rPr>
              <a:t> </a:t>
            </a:r>
            <a:r>
              <a:rPr lang="en-US" sz="11396" b="1" dirty="0" err="1">
                <a:solidFill>
                  <a:srgbClr val="FFFFFF"/>
                </a:solidFill>
                <a:latin typeface="Neo Sans Bold"/>
                <a:ea typeface="Neo Sans Bold"/>
                <a:cs typeface="Neo Sans Bold"/>
                <a:sym typeface="Neo Sans Bold"/>
              </a:rPr>
              <a:t>tắc</a:t>
            </a:r>
            <a:r>
              <a:rPr lang="en-US" sz="11396" b="1" dirty="0">
                <a:solidFill>
                  <a:srgbClr val="FFFFFF"/>
                </a:solidFill>
                <a:latin typeface="Neo Sans Bold"/>
                <a:ea typeface="Neo Sans Bold"/>
                <a:cs typeface="Neo Sans Bold"/>
                <a:sym typeface="Neo Sans Bold"/>
              </a:rPr>
              <a:t> 3</a:t>
            </a:r>
            <a:endParaRPr kumimoji="0" lang="en-US" sz="11396"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0" name="TextBox 9">
            <a:extLst>
              <a:ext uri="{FF2B5EF4-FFF2-40B4-BE49-F238E27FC236}">
                <a16:creationId xmlns:a16="http://schemas.microsoft.com/office/drawing/2014/main" id="{215C1DCC-39B9-B753-D827-B0E1B34BD7E0}"/>
              </a:ext>
            </a:extLst>
          </p:cNvPr>
          <p:cNvSpPr txBox="1"/>
          <p:nvPr/>
        </p:nvSpPr>
        <p:spPr>
          <a:xfrm>
            <a:off x="1771384" y="3376846"/>
            <a:ext cx="15987712" cy="3693319"/>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Kiểm</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tra</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và</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điều</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chỉnh</a:t>
            </a:r>
            <a:r>
              <a:rPr lang="en-US" sz="8000" b="1" dirty="0">
                <a:solidFill>
                  <a:srgbClr val="00FFFF"/>
                </a:solidFill>
                <a:latin typeface="Neo Sans Bold"/>
                <a:ea typeface="Neo Sans Bold"/>
                <a:cs typeface="Neo Sans Bold"/>
                <a:sym typeface="Neo Sans Bold"/>
              </a:rPr>
              <a:t> </a:t>
            </a:r>
          </a:p>
          <a:p>
            <a:pPr marL="0" marR="0" lvl="0" indent="0" defTabSz="914400" rtl="0" eaLnBrk="1" fontAlgn="auto" latinLnBrk="0" hangingPunct="1">
              <a:spcBef>
                <a:spcPts val="0"/>
              </a:spcBef>
              <a:spcAft>
                <a:spcPts val="0"/>
              </a:spcAft>
              <a:buClrTx/>
              <a:buSzTx/>
              <a:buFontTx/>
              <a:buNone/>
              <a:tabLst/>
              <a:defRPr/>
            </a:pPr>
            <a:r>
              <a:rPr lang="en-US" sz="8000" b="1" dirty="0" err="1">
                <a:solidFill>
                  <a:srgbClr val="00FFFF"/>
                </a:solidFill>
                <a:latin typeface="Neo Sans Bold"/>
                <a:ea typeface="Neo Sans Bold"/>
                <a:cs typeface="Neo Sans Bold"/>
                <a:sym typeface="Neo Sans Bold"/>
              </a:rPr>
              <a:t>kết</a:t>
            </a:r>
            <a:r>
              <a:rPr lang="en-US" sz="8000" b="1" dirty="0">
                <a:solidFill>
                  <a:srgbClr val="00FFFF"/>
                </a:solidFill>
                <a:latin typeface="Neo Sans Bold"/>
                <a:ea typeface="Neo Sans Bold"/>
                <a:cs typeface="Neo Sans Bold"/>
                <a:sym typeface="Neo Sans Bold"/>
              </a:rPr>
              <a:t> </a:t>
            </a:r>
            <a:r>
              <a:rPr lang="en-US" sz="8000" b="1" dirty="0" err="1">
                <a:solidFill>
                  <a:srgbClr val="00FFFF"/>
                </a:solidFill>
                <a:latin typeface="Neo Sans Bold"/>
                <a:ea typeface="Neo Sans Bold"/>
                <a:cs typeface="Neo Sans Bold"/>
                <a:sym typeface="Neo Sans Bold"/>
              </a:rPr>
              <a:t>quả</a:t>
            </a:r>
            <a:endParaRPr kumimoji="0" lang="en-US" sz="80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860">
                <a:alpha val="100000"/>
              </a:srgbClr>
            </a:gs>
            <a:gs pos="100000">
              <a:srgbClr val="019CD6">
                <a:alpha val="100000"/>
              </a:srgbClr>
            </a:gs>
          </a:gsLst>
          <a:lin ang="5400000"/>
        </a:gradFill>
        <a:effectLst/>
      </p:bgPr>
    </p:bg>
    <p:spTree>
      <p:nvGrpSpPr>
        <p:cNvPr id="1" name="">
          <a:extLst>
            <a:ext uri="{FF2B5EF4-FFF2-40B4-BE49-F238E27FC236}">
              <a16:creationId xmlns:a16="http://schemas.microsoft.com/office/drawing/2014/main" id="{2F83B26C-7B60-3CA5-AE56-0BFD03537F2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6672A4-9902-488B-B4B6-C338C7EC0900}"/>
              </a:ext>
            </a:extLst>
          </p:cNvPr>
          <p:cNvSpPr/>
          <p:nvPr/>
        </p:nvSpPr>
        <p:spPr>
          <a:xfrm>
            <a:off x="3330615" y="7916720"/>
            <a:ext cx="6434625" cy="1064638"/>
          </a:xfrm>
          <a:custGeom>
            <a:avLst/>
            <a:gdLst/>
            <a:ahLst/>
            <a:cxnLst/>
            <a:rect l="l" t="t" r="r" b="b"/>
            <a:pathLst>
              <a:path w="6434625" h="1064638">
                <a:moveTo>
                  <a:pt x="0" y="0"/>
                </a:moveTo>
                <a:lnTo>
                  <a:pt x="6434625" y="0"/>
                </a:lnTo>
                <a:lnTo>
                  <a:pt x="6434625" y="1064638"/>
                </a:lnTo>
                <a:lnTo>
                  <a:pt x="0" y="1064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62BFDC56-F560-143A-7CC9-1E0338DD4012}"/>
              </a:ext>
            </a:extLst>
          </p:cNvPr>
          <p:cNvSpPr/>
          <p:nvPr/>
        </p:nvSpPr>
        <p:spPr>
          <a:xfrm>
            <a:off x="-2462220" y="7916720"/>
            <a:ext cx="6434625" cy="1064638"/>
          </a:xfrm>
          <a:custGeom>
            <a:avLst/>
            <a:gdLst/>
            <a:ahLst/>
            <a:cxnLst/>
            <a:rect l="l" t="t" r="r" b="b"/>
            <a:pathLst>
              <a:path w="6434625" h="1064638">
                <a:moveTo>
                  <a:pt x="0" y="0"/>
                </a:moveTo>
                <a:lnTo>
                  <a:pt x="6434625" y="0"/>
                </a:lnTo>
                <a:lnTo>
                  <a:pt x="6434625" y="1064638"/>
                </a:lnTo>
                <a:lnTo>
                  <a:pt x="0" y="1064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587BED21-0F76-C23F-DFFD-6A1D99C3A104}"/>
              </a:ext>
            </a:extLst>
          </p:cNvPr>
          <p:cNvSpPr/>
          <p:nvPr/>
        </p:nvSpPr>
        <p:spPr>
          <a:xfrm>
            <a:off x="10381414" y="2183021"/>
            <a:ext cx="6792774" cy="6669269"/>
          </a:xfrm>
          <a:custGeom>
            <a:avLst/>
            <a:gdLst/>
            <a:ahLst/>
            <a:cxnLst/>
            <a:rect l="l" t="t" r="r" b="b"/>
            <a:pathLst>
              <a:path w="6792774" h="6669269">
                <a:moveTo>
                  <a:pt x="0" y="0"/>
                </a:moveTo>
                <a:lnTo>
                  <a:pt x="6792773" y="0"/>
                </a:lnTo>
                <a:lnTo>
                  <a:pt x="6792773" y="6669269"/>
                </a:lnTo>
                <a:lnTo>
                  <a:pt x="0" y="66692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8ECED5EB-FE06-C11F-6581-5ABC44CB5B75}"/>
              </a:ext>
            </a:extLst>
          </p:cNvPr>
          <p:cNvGrpSpPr/>
          <p:nvPr/>
        </p:nvGrpSpPr>
        <p:grpSpPr>
          <a:xfrm>
            <a:off x="11028680" y="2683215"/>
            <a:ext cx="5547845" cy="5547845"/>
            <a:chOff x="0" y="0"/>
            <a:chExt cx="812800" cy="812800"/>
          </a:xfrm>
        </p:grpSpPr>
        <p:sp>
          <p:nvSpPr>
            <p:cNvPr id="6" name="Freeform 6">
              <a:extLst>
                <a:ext uri="{FF2B5EF4-FFF2-40B4-BE49-F238E27FC236}">
                  <a16:creationId xmlns:a16="http://schemas.microsoft.com/office/drawing/2014/main" id="{E827FE37-9796-EAA5-0ED9-3089803DAD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44786" r="-4478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2C3B14A6-32F6-9D5F-DED4-E1398EE4BD72}"/>
              </a:ext>
            </a:extLst>
          </p:cNvPr>
          <p:cNvSpPr txBox="1"/>
          <p:nvPr/>
        </p:nvSpPr>
        <p:spPr>
          <a:xfrm>
            <a:off x="816849" y="584232"/>
            <a:ext cx="9924208" cy="1574534"/>
          </a:xfrm>
          <a:prstGeom prst="rect">
            <a:avLst/>
          </a:prstGeom>
        </p:spPr>
        <p:txBody>
          <a:bodyPr wrap="square" lIns="0" tIns="0" rIns="0" bIns="0" rtlCol="0" anchor="t">
            <a:spAutoFit/>
          </a:bodyPr>
          <a:lstStyle/>
          <a:p>
            <a:pPr marL="0" marR="0" lvl="0" indent="0" algn="l" defTabSz="914400" rtl="0" eaLnBrk="1" fontAlgn="auto" latinLnBrk="0" hangingPunct="1">
              <a:lnSpc>
                <a:spcPts val="13675"/>
              </a:lnSpc>
              <a:spcBef>
                <a:spcPts val="0"/>
              </a:spcBef>
              <a:spcAft>
                <a:spcPts val="0"/>
              </a:spcAft>
              <a:buClrTx/>
              <a:buSzTx/>
              <a:buFontTx/>
              <a:buNone/>
              <a:tabLst/>
              <a:defRPr/>
            </a:pPr>
            <a:r>
              <a:rPr lang="en-US" sz="8800" b="1" dirty="0" err="1">
                <a:solidFill>
                  <a:srgbClr val="FFFFFF"/>
                </a:solidFill>
                <a:latin typeface="Neo Sans Bold"/>
                <a:ea typeface="Neo Sans Bold"/>
                <a:cs typeface="Neo Sans Bold"/>
                <a:sym typeface="Neo Sans Bold"/>
              </a:rPr>
              <a:t>Nguyên</a:t>
            </a:r>
            <a:r>
              <a:rPr lang="en-US" sz="8800" b="1" dirty="0">
                <a:solidFill>
                  <a:srgbClr val="FFFFFF"/>
                </a:solidFill>
                <a:latin typeface="Neo Sans Bold"/>
                <a:ea typeface="Neo Sans Bold"/>
                <a:cs typeface="Neo Sans Bold"/>
                <a:sym typeface="Neo Sans Bold"/>
              </a:rPr>
              <a:t> </a:t>
            </a:r>
            <a:r>
              <a:rPr lang="en-US" sz="8800" b="1" dirty="0" err="1">
                <a:solidFill>
                  <a:srgbClr val="FFFFFF"/>
                </a:solidFill>
                <a:latin typeface="Neo Sans Bold"/>
                <a:ea typeface="Neo Sans Bold"/>
                <a:cs typeface="Neo Sans Bold"/>
                <a:sym typeface="Neo Sans Bold"/>
              </a:rPr>
              <a:t>tắc</a:t>
            </a:r>
            <a:r>
              <a:rPr lang="en-US" sz="8800" b="1" dirty="0">
                <a:solidFill>
                  <a:srgbClr val="FFFFFF"/>
                </a:solidFill>
                <a:latin typeface="Neo Sans Bold"/>
                <a:ea typeface="Neo Sans Bold"/>
                <a:cs typeface="Neo Sans Bold"/>
                <a:sym typeface="Neo Sans Bold"/>
              </a:rPr>
              <a:t> 3</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10" name="TextBox 9">
            <a:extLst>
              <a:ext uri="{FF2B5EF4-FFF2-40B4-BE49-F238E27FC236}">
                <a16:creationId xmlns:a16="http://schemas.microsoft.com/office/drawing/2014/main" id="{4BE7EE1C-7B1F-F7E2-D36F-382B0A14A8AE}"/>
              </a:ext>
            </a:extLst>
          </p:cNvPr>
          <p:cNvSpPr txBox="1"/>
          <p:nvPr/>
        </p:nvSpPr>
        <p:spPr>
          <a:xfrm>
            <a:off x="8031427" y="1090287"/>
            <a:ext cx="19513538" cy="830997"/>
          </a:xfrm>
          <a:prstGeom prst="rect">
            <a:avLst/>
          </a:prstGeom>
        </p:spPr>
        <p:txBody>
          <a:bodyPr wrap="square" lIns="0" tIns="0" rIns="0" bIns="0" rtlCol="0" anchor="t">
            <a:spAutoFit/>
          </a:bodyPr>
          <a:lstStyle/>
          <a:p>
            <a:pPr marL="0" marR="0" lvl="0" indent="0" defTabSz="914400" rtl="0" eaLnBrk="1" fontAlgn="auto" latinLnBrk="0" hangingPunct="1">
              <a:spcBef>
                <a:spcPts val="0"/>
              </a:spcBef>
              <a:spcAft>
                <a:spcPts val="0"/>
              </a:spcAft>
              <a:buClrTx/>
              <a:buSzTx/>
              <a:buFontTx/>
              <a:buNone/>
              <a:tabLst/>
              <a:defRPr/>
            </a:pPr>
            <a:r>
              <a:rPr lang="en-US" sz="5400" b="1" dirty="0" err="1">
                <a:solidFill>
                  <a:srgbClr val="00FFFF"/>
                </a:solidFill>
                <a:latin typeface="Neo Sans Bold"/>
                <a:ea typeface="Neo Sans Bold"/>
                <a:cs typeface="Neo Sans Bold"/>
                <a:sym typeface="Neo Sans Bold"/>
              </a:rPr>
              <a:t>Kiểm</a:t>
            </a:r>
            <a:r>
              <a:rPr lang="en-US" sz="5400" b="1" dirty="0">
                <a:solidFill>
                  <a:srgbClr val="00FFFF"/>
                </a:solidFill>
                <a:latin typeface="Neo Sans Bold"/>
                <a:ea typeface="Neo Sans Bold"/>
                <a:cs typeface="Neo Sans Bold"/>
                <a:sym typeface="Neo Sans Bold"/>
              </a:rPr>
              <a:t> </a:t>
            </a:r>
            <a:r>
              <a:rPr lang="en-US" sz="5400" b="1" dirty="0" err="1">
                <a:solidFill>
                  <a:srgbClr val="00FFFF"/>
                </a:solidFill>
                <a:latin typeface="Neo Sans Bold"/>
                <a:ea typeface="Neo Sans Bold"/>
                <a:cs typeface="Neo Sans Bold"/>
                <a:sym typeface="Neo Sans Bold"/>
              </a:rPr>
              <a:t>tra</a:t>
            </a:r>
            <a:r>
              <a:rPr lang="en-US" sz="5400" b="1" dirty="0">
                <a:solidFill>
                  <a:srgbClr val="00FFFF"/>
                </a:solidFill>
                <a:latin typeface="Neo Sans Bold"/>
                <a:ea typeface="Neo Sans Bold"/>
                <a:cs typeface="Neo Sans Bold"/>
                <a:sym typeface="Neo Sans Bold"/>
              </a:rPr>
              <a:t> </a:t>
            </a:r>
            <a:r>
              <a:rPr lang="en-US" sz="5400" b="1" dirty="0" err="1">
                <a:solidFill>
                  <a:srgbClr val="00FFFF"/>
                </a:solidFill>
                <a:latin typeface="Neo Sans Bold"/>
                <a:ea typeface="Neo Sans Bold"/>
                <a:cs typeface="Neo Sans Bold"/>
                <a:sym typeface="Neo Sans Bold"/>
              </a:rPr>
              <a:t>và</a:t>
            </a:r>
            <a:r>
              <a:rPr lang="en-US" sz="5400" b="1" dirty="0">
                <a:solidFill>
                  <a:srgbClr val="00FFFF"/>
                </a:solidFill>
                <a:latin typeface="Neo Sans Bold"/>
                <a:ea typeface="Neo Sans Bold"/>
                <a:cs typeface="Neo Sans Bold"/>
                <a:sym typeface="Neo Sans Bold"/>
              </a:rPr>
              <a:t> </a:t>
            </a:r>
            <a:r>
              <a:rPr lang="en-US" sz="5400" b="1" dirty="0" err="1">
                <a:solidFill>
                  <a:srgbClr val="00FFFF"/>
                </a:solidFill>
                <a:latin typeface="Neo Sans Bold"/>
                <a:ea typeface="Neo Sans Bold"/>
                <a:cs typeface="Neo Sans Bold"/>
                <a:sym typeface="Neo Sans Bold"/>
              </a:rPr>
              <a:t>điều</a:t>
            </a:r>
            <a:r>
              <a:rPr lang="en-US" sz="5400" b="1" dirty="0">
                <a:solidFill>
                  <a:srgbClr val="00FFFF"/>
                </a:solidFill>
                <a:latin typeface="Neo Sans Bold"/>
                <a:ea typeface="Neo Sans Bold"/>
                <a:cs typeface="Neo Sans Bold"/>
                <a:sym typeface="Neo Sans Bold"/>
              </a:rPr>
              <a:t> </a:t>
            </a:r>
            <a:r>
              <a:rPr lang="en-US" sz="5400" b="1" dirty="0" err="1">
                <a:solidFill>
                  <a:srgbClr val="00FFFF"/>
                </a:solidFill>
                <a:latin typeface="Neo Sans Bold"/>
                <a:ea typeface="Neo Sans Bold"/>
                <a:cs typeface="Neo Sans Bold"/>
                <a:sym typeface="Neo Sans Bold"/>
              </a:rPr>
              <a:t>chỉnh</a:t>
            </a:r>
            <a:r>
              <a:rPr lang="en-US" sz="5400" b="1" dirty="0">
                <a:solidFill>
                  <a:srgbClr val="00FFFF"/>
                </a:solidFill>
                <a:latin typeface="Neo Sans Bold"/>
                <a:ea typeface="Neo Sans Bold"/>
                <a:cs typeface="Neo Sans Bold"/>
                <a:sym typeface="Neo Sans Bold"/>
              </a:rPr>
              <a:t> </a:t>
            </a:r>
            <a:r>
              <a:rPr lang="en-US" sz="5400" b="1" dirty="0" err="1">
                <a:solidFill>
                  <a:srgbClr val="00FFFF"/>
                </a:solidFill>
                <a:latin typeface="Neo Sans Bold"/>
                <a:ea typeface="Neo Sans Bold"/>
                <a:cs typeface="Neo Sans Bold"/>
                <a:sym typeface="Neo Sans Bold"/>
              </a:rPr>
              <a:t>kết</a:t>
            </a:r>
            <a:r>
              <a:rPr lang="en-US" sz="5400" b="1" dirty="0">
                <a:solidFill>
                  <a:srgbClr val="00FFFF"/>
                </a:solidFill>
                <a:latin typeface="Neo Sans Bold"/>
                <a:ea typeface="Neo Sans Bold"/>
                <a:cs typeface="Neo Sans Bold"/>
                <a:sym typeface="Neo Sans Bold"/>
              </a:rPr>
              <a:t> </a:t>
            </a:r>
            <a:r>
              <a:rPr lang="en-US" sz="5400" b="1" dirty="0" err="1">
                <a:solidFill>
                  <a:srgbClr val="00FFFF"/>
                </a:solidFill>
                <a:latin typeface="Neo Sans Bold"/>
                <a:ea typeface="Neo Sans Bold"/>
                <a:cs typeface="Neo Sans Bold"/>
                <a:sym typeface="Neo Sans Bold"/>
              </a:rPr>
              <a:t>quả</a:t>
            </a:r>
            <a:endParaRPr kumimoji="0" lang="en-US" sz="54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graphicFrame>
        <p:nvGraphicFramePr>
          <p:cNvPr id="13" name="Diagram 12">
            <a:extLst>
              <a:ext uri="{FF2B5EF4-FFF2-40B4-BE49-F238E27FC236}">
                <a16:creationId xmlns:a16="http://schemas.microsoft.com/office/drawing/2014/main" id="{E28B0FBB-A8EA-292D-3E99-BB2551547E59}"/>
              </a:ext>
            </a:extLst>
          </p:cNvPr>
          <p:cNvGraphicFramePr/>
          <p:nvPr>
            <p:extLst>
              <p:ext uri="{D42A27DB-BD31-4B8C-83A1-F6EECF244321}">
                <p14:modId xmlns:p14="http://schemas.microsoft.com/office/powerpoint/2010/main" val="3611397391"/>
              </p:ext>
            </p:extLst>
          </p:nvPr>
        </p:nvGraphicFramePr>
        <p:xfrm>
          <a:off x="965330" y="2664821"/>
          <a:ext cx="16789270" cy="66876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26900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9CD6">
                <a:alpha val="100000"/>
              </a:srgbClr>
            </a:gs>
            <a:gs pos="100000">
              <a:srgbClr val="00186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0" y="7916493"/>
            <a:ext cx="18288000" cy="2370507"/>
          </a:xfrm>
          <a:custGeom>
            <a:avLst/>
            <a:gdLst/>
            <a:ahLst/>
            <a:cxnLst/>
            <a:rect l="l" t="t" r="r" b="b"/>
            <a:pathLst>
              <a:path w="18288000" h="2370507">
                <a:moveTo>
                  <a:pt x="0" y="0"/>
                </a:moveTo>
                <a:lnTo>
                  <a:pt x="18288000" y="0"/>
                </a:lnTo>
                <a:lnTo>
                  <a:pt x="18288000" y="2370507"/>
                </a:lnTo>
                <a:lnTo>
                  <a:pt x="0" y="2370507"/>
                </a:lnTo>
                <a:lnTo>
                  <a:pt x="0" y="0"/>
                </a:lnTo>
                <a:close/>
              </a:path>
            </a:pathLst>
          </a:custGeom>
          <a:blipFill>
            <a:blip r:embed="rId2">
              <a:extLst>
                <a:ext uri="{96DAC541-7B7A-43D3-8B79-37D633B846F1}">
                  <asvg:svgBlip xmlns:asvg="http://schemas.microsoft.com/office/drawing/2016/SVG/main" r:embed="rId3"/>
                </a:ext>
              </a:extLst>
            </a:blip>
            <a:stretch>
              <a:fillRect b="-22246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5637783" y="214034"/>
            <a:ext cx="11506200" cy="1650324"/>
          </a:xfrm>
          <a:prstGeom prst="rect">
            <a:avLst/>
          </a:prstGeom>
        </p:spPr>
        <p:txBody>
          <a:bodyPr wrap="square" lIns="0" tIns="0" rIns="0" bIns="0" rtlCol="0" anchor="t">
            <a:spAutoFit/>
          </a:bodyPr>
          <a:lstStyle/>
          <a:p>
            <a:pPr marL="0" marR="0" lvl="0" indent="0" algn="l" defTabSz="914400" rtl="0" eaLnBrk="1" fontAlgn="auto" latinLnBrk="0" hangingPunct="1">
              <a:lnSpc>
                <a:spcPts val="13675"/>
              </a:lnSpc>
              <a:spcBef>
                <a:spcPts val="0"/>
              </a:spcBef>
              <a:spcAft>
                <a:spcPts val="0"/>
              </a:spcAft>
              <a:buClrTx/>
              <a:buSzTx/>
              <a:buFontTx/>
              <a:buNone/>
              <a:tabLst/>
              <a:defRPr/>
            </a:pPr>
            <a:r>
              <a:rPr kumimoji="0" lang="en-US" sz="11396"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3 </a:t>
            </a:r>
            <a:r>
              <a:rPr kumimoji="0" lang="en-US" sz="11396"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nguyên</a:t>
            </a:r>
            <a:r>
              <a:rPr kumimoji="0" lang="en-US" sz="11396"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rPr>
              <a:t> </a:t>
            </a:r>
            <a:r>
              <a:rPr kumimoji="0" lang="en-US" sz="11396" b="1" i="0" u="none" strike="noStrike" kern="1200" cap="none" spc="0" normalizeH="0" baseline="0" noProof="0" dirty="0" err="1">
                <a:ln>
                  <a:noFill/>
                </a:ln>
                <a:solidFill>
                  <a:srgbClr val="FFFFFF"/>
                </a:solidFill>
                <a:effectLst/>
                <a:uLnTx/>
                <a:uFillTx/>
                <a:latin typeface="Neo Sans Bold"/>
                <a:ea typeface="Neo Sans Bold"/>
                <a:cs typeface="Neo Sans Bold"/>
                <a:sym typeface="Neo Sans Bold"/>
              </a:rPr>
              <a:t>tắc</a:t>
            </a:r>
            <a:endParaRPr kumimoji="0" lang="en-US" sz="11396"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graphicFrame>
        <p:nvGraphicFramePr>
          <p:cNvPr id="9" name="Diagram 8">
            <a:extLst>
              <a:ext uri="{FF2B5EF4-FFF2-40B4-BE49-F238E27FC236}">
                <a16:creationId xmlns:a16="http://schemas.microsoft.com/office/drawing/2014/main" id="{A1C76C6D-1240-E9EC-D556-56523558DF41}"/>
              </a:ext>
            </a:extLst>
          </p:cNvPr>
          <p:cNvGraphicFramePr/>
          <p:nvPr>
            <p:extLst>
              <p:ext uri="{D42A27DB-BD31-4B8C-83A1-F6EECF244321}">
                <p14:modId xmlns:p14="http://schemas.microsoft.com/office/powerpoint/2010/main" val="4174603285"/>
              </p:ext>
            </p:extLst>
          </p:nvPr>
        </p:nvGraphicFramePr>
        <p:xfrm>
          <a:off x="304800" y="2118360"/>
          <a:ext cx="17526000" cy="75430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reeform 3"/>
          <p:cNvSpPr/>
          <p:nvPr/>
        </p:nvSpPr>
        <p:spPr>
          <a:xfrm flipH="1">
            <a:off x="293913" y="8572500"/>
            <a:ext cx="3886199" cy="1154815"/>
          </a:xfrm>
          <a:custGeom>
            <a:avLst/>
            <a:gdLst/>
            <a:ahLst/>
            <a:cxnLst/>
            <a:rect l="l" t="t" r="r" b="b"/>
            <a:pathLst>
              <a:path w="5742151" h="5637748">
                <a:moveTo>
                  <a:pt x="0" y="0"/>
                </a:moveTo>
                <a:lnTo>
                  <a:pt x="5742151" y="0"/>
                </a:lnTo>
                <a:lnTo>
                  <a:pt x="5742151" y="5637749"/>
                </a:lnTo>
                <a:lnTo>
                  <a:pt x="0" y="563774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4" descr="Heart symbol - Wikipedia">
            <a:extLst>
              <a:ext uri="{FF2B5EF4-FFF2-40B4-BE49-F238E27FC236}">
                <a16:creationId xmlns:a16="http://schemas.microsoft.com/office/drawing/2014/main" id="{4FF90AB6-C025-90CA-D581-BA59E4FAF67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94486" y="4528053"/>
            <a:ext cx="2286876" cy="22868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Smiling Face With Hearts Emoji Vector, Emoji, Heart, Love PNG and Vector  with Transparent Background for Free Download">
            <a:extLst>
              <a:ext uri="{FF2B5EF4-FFF2-40B4-BE49-F238E27FC236}">
                <a16:creationId xmlns:a16="http://schemas.microsoft.com/office/drawing/2014/main" id="{D753DF7A-9724-C8F2-A3BE-4A78651355F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32974" y="6629400"/>
            <a:ext cx="3009900" cy="30099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Shamrock Four-leaf Clover PNG - Free Download">
            <a:extLst>
              <a:ext uri="{FF2B5EF4-FFF2-40B4-BE49-F238E27FC236}">
                <a16:creationId xmlns:a16="http://schemas.microsoft.com/office/drawing/2014/main" id="{84D5AC72-AA9D-1E71-FF47-48358721FFE8}"/>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6855" b="95968" l="9753" r="89973">
                        <a14:foregroundMark x1="45330" y1="6855" x2="47665" y2="8266"/>
                        <a14:foregroundMark x1="23626" y1="95363" x2="27335" y2="95968"/>
                      </a14:backgroundRemoval>
                    </a14:imgEffect>
                  </a14:imgLayer>
                </a14:imgProps>
              </a:ext>
              <a:ext uri="{28A0092B-C50C-407E-A947-70E740481C1C}">
                <a14:useLocalDpi xmlns:a14="http://schemas.microsoft.com/office/drawing/2010/main" val="0"/>
              </a:ext>
            </a:extLst>
          </a:blip>
          <a:srcRect/>
          <a:stretch>
            <a:fillRect/>
          </a:stretch>
        </p:blipFill>
        <p:spPr bwMode="auto">
          <a:xfrm>
            <a:off x="1722341" y="2437692"/>
            <a:ext cx="2420533" cy="16491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0526CAC5-2E14-487E-B919-A027C4E91E93}"/>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graphicEl>
                                              <a:dgm id="{16A33AC0-7AEA-4A4C-B49B-62CF0B6E3FD9}"/>
                                            </p:graphic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graphicEl>
                                              <a:dgm id="{FBA1FCC2-A10C-409A-8996-7F900B81CE37}"/>
                                            </p:graphic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graphicEl>
                                              <a:dgm id="{6F352DCC-2536-42E9-8059-7A424A2C2404}"/>
                                            </p:graphic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graphicEl>
                                              <a:dgm id="{FD88DD6B-EE49-45F5-984F-B5D61ED53CDB}"/>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graphicEl>
                                              <a:dgm id="{B0683820-B732-476E-A71F-57802593F7F8}"/>
                                            </p:graphic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9CD6">
                <a:alpha val="100000"/>
              </a:srgbClr>
            </a:gs>
            <a:gs pos="100000">
              <a:srgbClr val="001860">
                <a:alpha val="100000"/>
              </a:srgbClr>
            </a:gs>
          </a:gsLst>
          <a:lin ang="5400000"/>
        </a:gradFill>
        <a:effectLst/>
      </p:bgPr>
    </p:bg>
    <p:spTree>
      <p:nvGrpSpPr>
        <p:cNvPr id="1" name=""/>
        <p:cNvGrpSpPr/>
        <p:nvPr/>
      </p:nvGrpSpPr>
      <p:grpSpPr>
        <a:xfrm>
          <a:off x="0" y="0"/>
          <a:ext cx="0" cy="0"/>
          <a:chOff x="0" y="0"/>
          <a:chExt cx="0" cy="0"/>
        </a:xfrm>
      </p:grpSpPr>
      <p:sp>
        <p:nvSpPr>
          <p:cNvPr id="2" name="TextBox 2"/>
          <p:cNvSpPr txBox="1"/>
          <p:nvPr/>
        </p:nvSpPr>
        <p:spPr>
          <a:xfrm>
            <a:off x="1795278" y="2174820"/>
            <a:ext cx="12783009" cy="1626536"/>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11241" b="1" dirty="0">
                <a:solidFill>
                  <a:srgbClr val="FFFFFF"/>
                </a:solidFill>
                <a:latin typeface="Neo Sans Bold"/>
                <a:ea typeface="Neo Sans Bold"/>
                <a:cs typeface="Neo Sans Bold"/>
                <a:sym typeface="Neo Sans Bold"/>
              </a:rPr>
              <a:t>5 </a:t>
            </a:r>
            <a:r>
              <a:rPr lang="en-US" sz="11241" b="1" dirty="0" err="1">
                <a:solidFill>
                  <a:srgbClr val="FFFFFF"/>
                </a:solidFill>
                <a:latin typeface="Neo Sans Bold"/>
                <a:ea typeface="Neo Sans Bold"/>
                <a:cs typeface="Neo Sans Bold"/>
                <a:sym typeface="Neo Sans Bold"/>
              </a:rPr>
              <a:t>loại</a:t>
            </a:r>
            <a:r>
              <a:rPr lang="en-US" sz="11241" b="1" dirty="0">
                <a:solidFill>
                  <a:srgbClr val="FFFFFF"/>
                </a:solidFill>
                <a:latin typeface="Neo Sans Bold"/>
                <a:ea typeface="Neo Sans Bold"/>
                <a:cs typeface="Neo Sans Bold"/>
                <a:sym typeface="Neo Sans Bold"/>
              </a:rPr>
              <a:t> prompt</a:t>
            </a:r>
            <a:endParaRPr kumimoji="0" lang="en-US" sz="11241"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3" name="TextBox 3"/>
          <p:cNvSpPr txBox="1"/>
          <p:nvPr/>
        </p:nvSpPr>
        <p:spPr>
          <a:xfrm>
            <a:off x="1795278" y="3579200"/>
            <a:ext cx="15578322" cy="1722716"/>
          </a:xfrm>
          <a:prstGeom prst="rect">
            <a:avLst/>
          </a:prstGeom>
        </p:spPr>
        <p:txBody>
          <a:bodyPr wrap="square" lIns="0" tIns="0" rIns="0" bIns="0" rtlCol="0" anchor="t">
            <a:spAutoFit/>
          </a:bodyPr>
          <a:lstStyle/>
          <a:p>
            <a:pPr marL="0" marR="0" lvl="0" indent="0" algn="l" defTabSz="914400" rtl="0" eaLnBrk="1" fontAlgn="auto" latinLnBrk="0" hangingPunct="1">
              <a:lnSpc>
                <a:spcPts val="14279"/>
              </a:lnSpc>
              <a:spcBef>
                <a:spcPts val="0"/>
              </a:spcBef>
              <a:spcAft>
                <a:spcPts val="0"/>
              </a:spcAft>
              <a:buClrTx/>
              <a:buSzTx/>
              <a:buFontTx/>
              <a:buNone/>
              <a:tabLst/>
              <a:defRPr/>
            </a:pPr>
            <a:r>
              <a:rPr lang="en-US" sz="11899" b="1" dirty="0" err="1">
                <a:solidFill>
                  <a:srgbClr val="00FFFF"/>
                </a:solidFill>
                <a:latin typeface="Neo Sans Bold"/>
                <a:ea typeface="Neo Sans Bold"/>
                <a:cs typeface="Neo Sans Bold"/>
                <a:sym typeface="Neo Sans Bold"/>
              </a:rPr>
              <a:t>để</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thiết</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kế</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bài</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kiểm</a:t>
            </a:r>
            <a:r>
              <a:rPr lang="en-US" sz="11899" b="1" dirty="0">
                <a:solidFill>
                  <a:srgbClr val="00FFFF"/>
                </a:solidFill>
                <a:latin typeface="Neo Sans Bold"/>
                <a:ea typeface="Neo Sans Bold"/>
                <a:cs typeface="Neo Sans Bold"/>
                <a:sym typeface="Neo Sans Bold"/>
              </a:rPr>
              <a:t> </a:t>
            </a:r>
            <a:r>
              <a:rPr lang="en-US" sz="11899" b="1" dirty="0" err="1">
                <a:solidFill>
                  <a:srgbClr val="00FFFF"/>
                </a:solidFill>
                <a:latin typeface="Neo Sans Bold"/>
                <a:ea typeface="Neo Sans Bold"/>
                <a:cs typeface="Neo Sans Bold"/>
                <a:sym typeface="Neo Sans Bold"/>
              </a:rPr>
              <a:t>tra</a:t>
            </a:r>
            <a:endParaRPr kumimoji="0" lang="en-US" sz="11899"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
        <p:nvSpPr>
          <p:cNvPr id="10" name="Freeform 10"/>
          <p:cNvSpPr/>
          <p:nvPr/>
        </p:nvSpPr>
        <p:spPr>
          <a:xfrm>
            <a:off x="-531234" y="8678624"/>
            <a:ext cx="4114800" cy="680812"/>
          </a:xfrm>
          <a:custGeom>
            <a:avLst/>
            <a:gdLst/>
            <a:ahLst/>
            <a:cxnLst/>
            <a:rect l="l" t="t" r="r" b="b"/>
            <a:pathLst>
              <a:path w="4114800" h="680812">
                <a:moveTo>
                  <a:pt x="0" y="0"/>
                </a:moveTo>
                <a:lnTo>
                  <a:pt x="4114800" y="0"/>
                </a:lnTo>
                <a:lnTo>
                  <a:pt x="4114800" y="680813"/>
                </a:lnTo>
                <a:lnTo>
                  <a:pt x="0" y="6808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6090037">
            <a:off x="12414083" y="-274372"/>
            <a:ext cx="14861992" cy="10835743"/>
          </a:xfrm>
          <a:custGeom>
            <a:avLst/>
            <a:gdLst/>
            <a:ahLst/>
            <a:cxnLst/>
            <a:rect l="l" t="t" r="r" b="b"/>
            <a:pathLst>
              <a:path w="14861992" h="10835743">
                <a:moveTo>
                  <a:pt x="0" y="0"/>
                </a:moveTo>
                <a:lnTo>
                  <a:pt x="14861992" y="0"/>
                </a:lnTo>
                <a:lnTo>
                  <a:pt x="14861992" y="10835744"/>
                </a:lnTo>
                <a:lnTo>
                  <a:pt x="0" y="108357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833290" cy="1593725"/>
          </a:xfrm>
        </p:grpSpPr>
        <p:sp>
          <p:nvSpPr>
            <p:cNvPr id="3" name="Freeform 3"/>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0" y="-38100"/>
            <a:ext cx="18288000" cy="10325100"/>
            <a:chOff x="0" y="0"/>
            <a:chExt cx="4816593" cy="2719368"/>
          </a:xfrm>
        </p:grpSpPr>
        <p:sp>
          <p:nvSpPr>
            <p:cNvPr id="5" name="Freeform 5"/>
            <p:cNvSpPr/>
            <p:nvPr/>
          </p:nvSpPr>
          <p:spPr>
            <a:xfrm>
              <a:off x="0" y="0"/>
              <a:ext cx="4816592" cy="2719368"/>
            </a:xfrm>
            <a:custGeom>
              <a:avLst/>
              <a:gdLst/>
              <a:ahLst/>
              <a:cxnLst/>
              <a:rect l="l" t="t" r="r" b="b"/>
              <a:pathLst>
                <a:path w="4816592" h="2719368">
                  <a:moveTo>
                    <a:pt x="0" y="0"/>
                  </a:moveTo>
                  <a:lnTo>
                    <a:pt x="4816592" y="0"/>
                  </a:lnTo>
                  <a:lnTo>
                    <a:pt x="4816592" y="2719368"/>
                  </a:lnTo>
                  <a:lnTo>
                    <a:pt x="0" y="2719368"/>
                  </a:lnTo>
                  <a:close/>
                </a:path>
              </a:pathLst>
            </a:custGeom>
            <a:gradFill rotWithShape="1">
              <a:gsLst>
                <a:gs pos="0">
                  <a:srgbClr val="00E0FF">
                    <a:alpha val="55000"/>
                  </a:srgbClr>
                </a:gs>
                <a:gs pos="100000">
                  <a:srgbClr val="1E53A0">
                    <a:alpha val="55000"/>
                  </a:srgbClr>
                </a:gs>
              </a:gsLst>
              <a:path path="circle">
                <a:fillToRect l="50000" t="50000" r="50000" b="50000"/>
              </a:path>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66675"/>
              <a:ext cx="4816593" cy="2786043"/>
            </a:xfrm>
            <a:prstGeom prst="rect">
              <a:avLst/>
            </a:prstGeom>
          </p:spPr>
          <p:txBody>
            <a:bodyPr lIns="50800" tIns="50800" rIns="50800" bIns="50800" rtlCol="0" anchor="ctr"/>
            <a:lstStyle/>
            <a:p>
              <a:pPr marL="0" marR="0" lvl="0" indent="0" algn="ctr" defTabSz="914400" rtl="0" eaLnBrk="1" fontAlgn="auto" latinLnBrk="0" hangingPunct="1">
                <a:lnSpc>
                  <a:spcPts val="3392"/>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p:cNvGrpSpPr/>
          <p:nvPr/>
        </p:nvGrpSpPr>
        <p:grpSpPr>
          <a:xfrm>
            <a:off x="6445378" y="9070861"/>
            <a:ext cx="132088" cy="13208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p:cNvGrpSpPr/>
          <p:nvPr/>
        </p:nvGrpSpPr>
        <p:grpSpPr>
          <a:xfrm>
            <a:off x="6976192" y="9230987"/>
            <a:ext cx="132088" cy="132088"/>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p:cNvGrpSpPr/>
          <p:nvPr/>
        </p:nvGrpSpPr>
        <p:grpSpPr>
          <a:xfrm>
            <a:off x="14117686" y="2391514"/>
            <a:ext cx="132088" cy="13208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p:cNvGrpSpPr/>
          <p:nvPr/>
        </p:nvGrpSpPr>
        <p:grpSpPr>
          <a:xfrm>
            <a:off x="14666464" y="2552057"/>
            <a:ext cx="132088" cy="132088"/>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0" name="Rectangle: Rounded Corners 49">
            <a:extLst>
              <a:ext uri="{FF2B5EF4-FFF2-40B4-BE49-F238E27FC236}">
                <a16:creationId xmlns:a16="http://schemas.microsoft.com/office/drawing/2014/main" id="{174373E9-B162-3061-C1CE-8C8AA1B19A8A}"/>
              </a:ext>
            </a:extLst>
          </p:cNvPr>
          <p:cNvSpPr/>
          <p:nvPr/>
        </p:nvSpPr>
        <p:spPr>
          <a:xfrm>
            <a:off x="2698563" y="356151"/>
            <a:ext cx="15316194" cy="1506071"/>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SG"/>
          </a:p>
        </p:txBody>
      </p:sp>
      <p:sp>
        <p:nvSpPr>
          <p:cNvPr id="51" name="Rectangle 50" descr="Checkmark">
            <a:extLst>
              <a:ext uri="{FF2B5EF4-FFF2-40B4-BE49-F238E27FC236}">
                <a16:creationId xmlns:a16="http://schemas.microsoft.com/office/drawing/2014/main" id="{EDBE9CDC-CF60-73C4-D341-C1313F1BF02C}"/>
              </a:ext>
            </a:extLst>
          </p:cNvPr>
          <p:cNvSpPr/>
          <p:nvPr/>
        </p:nvSpPr>
        <p:spPr>
          <a:xfrm>
            <a:off x="3253158" y="680166"/>
            <a:ext cx="829148" cy="82833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52" name="Group 51">
            <a:extLst>
              <a:ext uri="{FF2B5EF4-FFF2-40B4-BE49-F238E27FC236}">
                <a16:creationId xmlns:a16="http://schemas.microsoft.com/office/drawing/2014/main" id="{B637185E-2D80-327D-A8D3-8763DC7748AB}"/>
              </a:ext>
            </a:extLst>
          </p:cNvPr>
          <p:cNvGrpSpPr/>
          <p:nvPr/>
        </p:nvGrpSpPr>
        <p:grpSpPr>
          <a:xfrm>
            <a:off x="4628634" y="341301"/>
            <a:ext cx="13251558" cy="1553136"/>
            <a:chOff x="-248166" y="11853"/>
            <a:chExt cx="13251558" cy="1553136"/>
          </a:xfrm>
        </p:grpSpPr>
        <p:sp>
          <p:nvSpPr>
            <p:cNvPr id="73" name="Rectangle 72">
              <a:extLst>
                <a:ext uri="{FF2B5EF4-FFF2-40B4-BE49-F238E27FC236}">
                  <a16:creationId xmlns:a16="http://schemas.microsoft.com/office/drawing/2014/main" id="{242621B1-302E-4178-CB58-BAE3ECD22EEB}"/>
                </a:ext>
              </a:extLst>
            </p:cNvPr>
            <p:cNvSpPr/>
            <p:nvPr/>
          </p:nvSpPr>
          <p:spPr>
            <a:xfrm>
              <a:off x="1740322" y="1185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74" name="TextBox 73">
              <a:extLst>
                <a:ext uri="{FF2B5EF4-FFF2-40B4-BE49-F238E27FC236}">
                  <a16:creationId xmlns:a16="http://schemas.microsoft.com/office/drawing/2014/main" id="{5E4F3591-5B5F-B8D3-CDF4-0CDBFAB64E56}"/>
                </a:ext>
              </a:extLst>
            </p:cNvPr>
            <p:cNvSpPr txBox="1"/>
            <p:nvPr/>
          </p:nvSpPr>
          <p:spPr>
            <a:xfrm>
              <a:off x="-248166" y="11853"/>
              <a:ext cx="13251558"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phân</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tích</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phân</a:t>
              </a:r>
              <a:r>
                <a:rPr lang="en-US" sz="4000" kern="1200" dirty="0"/>
                <a:t> </a:t>
              </a:r>
              <a:r>
                <a:rPr lang="en-US" sz="4000" kern="1200" dirty="0" err="1"/>
                <a:t>tích</a:t>
              </a:r>
              <a:r>
                <a:rPr lang="en-US" sz="4000" kern="1200" dirty="0"/>
                <a:t> </a:t>
              </a:r>
              <a:r>
                <a:rPr lang="en-US" sz="4000" kern="1200" dirty="0" err="1"/>
                <a:t>cấu</a:t>
              </a:r>
              <a:r>
                <a:rPr lang="en-US" sz="4000" kern="1200" dirty="0"/>
                <a:t> </a:t>
              </a:r>
              <a:r>
                <a:rPr lang="en-US" sz="4000" kern="1200" dirty="0" err="1"/>
                <a:t>trúc</a:t>
              </a:r>
              <a:r>
                <a:rPr lang="en-US" sz="4000" kern="1200" dirty="0"/>
                <a:t> </a:t>
              </a:r>
              <a:r>
                <a:rPr lang="en-US" sz="4000" kern="1200" dirty="0" err="1"/>
                <a:t>bài</a:t>
              </a:r>
              <a:r>
                <a:rPr lang="en-US" sz="4000" kern="1200" dirty="0"/>
                <a:t> </a:t>
              </a:r>
              <a:r>
                <a:rPr lang="en-US" sz="4000" kern="1200" dirty="0" err="1"/>
                <a:t>kiểm</a:t>
              </a:r>
              <a:r>
                <a:rPr lang="en-US" sz="4000" kern="1200" dirty="0"/>
                <a:t> </a:t>
              </a:r>
              <a:r>
                <a:rPr lang="en-US" sz="4000" kern="1200" dirty="0" err="1"/>
                <a:t>tra</a:t>
              </a:r>
              <a:r>
                <a:rPr lang="en-US" sz="4000" kern="1200" dirty="0"/>
                <a:t> </a:t>
              </a:r>
              <a:r>
                <a:rPr lang="en-US" sz="4000" kern="1200" dirty="0" err="1"/>
                <a:t>và</a:t>
              </a:r>
              <a:r>
                <a:rPr lang="en-US" sz="4000" kern="1200" dirty="0"/>
                <a:t> SGK</a:t>
              </a:r>
            </a:p>
          </p:txBody>
        </p:sp>
      </p:grpSp>
      <p:sp>
        <p:nvSpPr>
          <p:cNvPr id="53" name="Rectangle: Rounded Corners 52">
            <a:extLst>
              <a:ext uri="{FF2B5EF4-FFF2-40B4-BE49-F238E27FC236}">
                <a16:creationId xmlns:a16="http://schemas.microsoft.com/office/drawing/2014/main" id="{D09BE63B-6EEF-8881-EF01-615333E3DD4A}"/>
              </a:ext>
            </a:extLst>
          </p:cNvPr>
          <p:cNvSpPr/>
          <p:nvPr/>
        </p:nvSpPr>
        <p:spPr>
          <a:xfrm>
            <a:off x="2590800" y="2282721"/>
            <a:ext cx="15316194" cy="1506071"/>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SG"/>
          </a:p>
        </p:txBody>
      </p:sp>
      <p:sp>
        <p:nvSpPr>
          <p:cNvPr id="54" name="Rectangle 53" descr="Robot">
            <a:extLst>
              <a:ext uri="{FF2B5EF4-FFF2-40B4-BE49-F238E27FC236}">
                <a16:creationId xmlns:a16="http://schemas.microsoft.com/office/drawing/2014/main" id="{A8344515-C2F6-D505-6785-AB05C385A013}"/>
              </a:ext>
            </a:extLst>
          </p:cNvPr>
          <p:cNvSpPr/>
          <p:nvPr/>
        </p:nvSpPr>
        <p:spPr>
          <a:xfrm>
            <a:off x="3120908" y="2589824"/>
            <a:ext cx="829148" cy="828339"/>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55" name="Group 54">
            <a:extLst>
              <a:ext uri="{FF2B5EF4-FFF2-40B4-BE49-F238E27FC236}">
                <a16:creationId xmlns:a16="http://schemas.microsoft.com/office/drawing/2014/main" id="{E38AAA38-969C-F73A-2F37-5709088FE8EE}"/>
              </a:ext>
            </a:extLst>
          </p:cNvPr>
          <p:cNvGrpSpPr/>
          <p:nvPr/>
        </p:nvGrpSpPr>
        <p:grpSpPr>
          <a:xfrm>
            <a:off x="4462551" y="2282721"/>
            <a:ext cx="13417641" cy="1553136"/>
            <a:chOff x="-414249" y="1953273"/>
            <a:chExt cx="13417641" cy="1553136"/>
          </a:xfrm>
        </p:grpSpPr>
        <p:sp>
          <p:nvSpPr>
            <p:cNvPr id="71" name="Rectangle 70">
              <a:extLst>
                <a:ext uri="{FF2B5EF4-FFF2-40B4-BE49-F238E27FC236}">
                  <a16:creationId xmlns:a16="http://schemas.microsoft.com/office/drawing/2014/main" id="{96E527C4-EFF3-FCC1-0407-537D931260B0}"/>
                </a:ext>
              </a:extLst>
            </p:cNvPr>
            <p:cNvSpPr/>
            <p:nvPr/>
          </p:nvSpPr>
          <p:spPr>
            <a:xfrm>
              <a:off x="1740322" y="195327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72" name="TextBox 71">
              <a:extLst>
                <a:ext uri="{FF2B5EF4-FFF2-40B4-BE49-F238E27FC236}">
                  <a16:creationId xmlns:a16="http://schemas.microsoft.com/office/drawing/2014/main" id="{EEA75968-CAAE-5D59-C780-F28464BEAFE4}"/>
                </a:ext>
              </a:extLst>
            </p:cNvPr>
            <p:cNvSpPr txBox="1"/>
            <p:nvPr/>
          </p:nvSpPr>
          <p:spPr>
            <a:xfrm>
              <a:off x="-414249" y="1953273"/>
              <a:ext cx="13417641"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tạo</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nội</a:t>
              </a:r>
              <a:r>
                <a:rPr lang="en-US" sz="4000" b="1" kern="1200" dirty="0">
                  <a:solidFill>
                    <a:schemeClr val="accent6">
                      <a:lumMod val="20000"/>
                      <a:lumOff val="80000"/>
                    </a:schemeClr>
                  </a:solidFill>
                </a:rPr>
                <a:t> dung: </a:t>
              </a:r>
              <a:r>
                <a:rPr lang="en-US" sz="4000" kern="1200" dirty="0" err="1"/>
                <a:t>Yêu</a:t>
              </a:r>
              <a:r>
                <a:rPr lang="en-US" sz="4000" kern="1200" dirty="0"/>
                <a:t> </a:t>
              </a:r>
              <a:r>
                <a:rPr lang="en-US" sz="4000" kern="1200" dirty="0" err="1"/>
                <a:t>cầu</a:t>
              </a:r>
              <a:r>
                <a:rPr lang="en-US" sz="4000" kern="1200" dirty="0"/>
                <a:t> AI </a:t>
              </a:r>
              <a:r>
                <a:rPr lang="en-US" sz="4000" kern="1200" dirty="0" err="1"/>
                <a:t>tạo</a:t>
              </a:r>
              <a:r>
                <a:rPr lang="en-US" sz="4000" kern="1200" dirty="0"/>
                <a:t> </a:t>
              </a:r>
              <a:r>
                <a:rPr lang="en-US" sz="4000" kern="1200" dirty="0" err="1"/>
                <a:t>ra</a:t>
              </a:r>
              <a:r>
                <a:rPr lang="en-US" sz="4000" kern="1200" dirty="0"/>
                <a:t> </a:t>
              </a:r>
              <a:r>
                <a:rPr lang="en-US" sz="4000" kern="1200" dirty="0" err="1"/>
                <a:t>một</a:t>
              </a:r>
              <a:r>
                <a:rPr lang="en-US" sz="4000" kern="1200" dirty="0"/>
                <a:t> </a:t>
              </a:r>
              <a:r>
                <a:rPr lang="en-US" sz="4000" kern="1200" dirty="0" err="1"/>
                <a:t>đoạn</a:t>
              </a:r>
              <a:r>
                <a:rPr lang="en-US" sz="4000" kern="1200" dirty="0"/>
                <a:t> </a:t>
              </a:r>
              <a:r>
                <a:rPr lang="en-US" sz="4000" kern="1200" dirty="0" err="1"/>
                <a:t>văn</a:t>
              </a:r>
              <a:r>
                <a:rPr lang="en-US" sz="4000" kern="1200" dirty="0"/>
                <a:t>, </a:t>
              </a:r>
              <a:r>
                <a:rPr lang="en-US" sz="4000" kern="1200" dirty="0" err="1"/>
                <a:t>hội</a:t>
              </a:r>
              <a:r>
                <a:rPr lang="en-US" sz="4000" kern="1200" dirty="0"/>
                <a:t> </a:t>
              </a:r>
              <a:r>
                <a:rPr lang="en-US" sz="4000" kern="1200" dirty="0" err="1"/>
                <a:t>thoại</a:t>
              </a:r>
              <a:endParaRPr lang="en-US" sz="4000" kern="1200" dirty="0"/>
            </a:p>
          </p:txBody>
        </p:sp>
      </p:grpSp>
      <p:sp>
        <p:nvSpPr>
          <p:cNvPr id="56" name="Rectangle: Rounded Corners 55">
            <a:extLst>
              <a:ext uri="{FF2B5EF4-FFF2-40B4-BE49-F238E27FC236}">
                <a16:creationId xmlns:a16="http://schemas.microsoft.com/office/drawing/2014/main" id="{F573F6AB-1C74-CAF7-20BF-FEED65FB1F83}"/>
              </a:ext>
            </a:extLst>
          </p:cNvPr>
          <p:cNvSpPr/>
          <p:nvPr/>
        </p:nvSpPr>
        <p:spPr>
          <a:xfrm>
            <a:off x="2590800" y="4224141"/>
            <a:ext cx="15316194" cy="1506071"/>
          </a:xfrm>
          <a:prstGeom prst="roundRect">
            <a:avLst>
              <a:gd name="adj" fmla="val 1000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SG"/>
          </a:p>
        </p:txBody>
      </p:sp>
      <p:sp>
        <p:nvSpPr>
          <p:cNvPr id="57" name="Rectangle 56" descr="Questions">
            <a:extLst>
              <a:ext uri="{FF2B5EF4-FFF2-40B4-BE49-F238E27FC236}">
                <a16:creationId xmlns:a16="http://schemas.microsoft.com/office/drawing/2014/main" id="{ED878787-4C84-9D64-7D01-93C7C5D98079}"/>
              </a:ext>
            </a:extLst>
          </p:cNvPr>
          <p:cNvSpPr/>
          <p:nvPr/>
        </p:nvSpPr>
        <p:spPr>
          <a:xfrm>
            <a:off x="3087075" y="4583701"/>
            <a:ext cx="829148" cy="828339"/>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58" name="Group 57">
            <a:extLst>
              <a:ext uri="{FF2B5EF4-FFF2-40B4-BE49-F238E27FC236}">
                <a16:creationId xmlns:a16="http://schemas.microsoft.com/office/drawing/2014/main" id="{BCE41304-86D3-1EC8-B1AB-A5E8661C2DAE}"/>
              </a:ext>
            </a:extLst>
          </p:cNvPr>
          <p:cNvGrpSpPr/>
          <p:nvPr/>
        </p:nvGrpSpPr>
        <p:grpSpPr>
          <a:xfrm>
            <a:off x="4462551" y="4224141"/>
            <a:ext cx="13417642" cy="1553136"/>
            <a:chOff x="1352492" y="3894693"/>
            <a:chExt cx="11650900" cy="1553136"/>
          </a:xfrm>
        </p:grpSpPr>
        <p:sp>
          <p:nvSpPr>
            <p:cNvPr id="69" name="Rectangle 68">
              <a:extLst>
                <a:ext uri="{FF2B5EF4-FFF2-40B4-BE49-F238E27FC236}">
                  <a16:creationId xmlns:a16="http://schemas.microsoft.com/office/drawing/2014/main" id="{2908D2EF-99CF-648C-EC1E-78B447332BF1}"/>
                </a:ext>
              </a:extLst>
            </p:cNvPr>
            <p:cNvSpPr/>
            <p:nvPr/>
          </p:nvSpPr>
          <p:spPr>
            <a:xfrm>
              <a:off x="1740322" y="389469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70" name="TextBox 69">
              <a:extLst>
                <a:ext uri="{FF2B5EF4-FFF2-40B4-BE49-F238E27FC236}">
                  <a16:creationId xmlns:a16="http://schemas.microsoft.com/office/drawing/2014/main" id="{2D22D978-CDE3-5551-D6F0-2558574E52FC}"/>
                </a:ext>
              </a:extLst>
            </p:cNvPr>
            <p:cNvSpPr txBox="1"/>
            <p:nvPr/>
          </p:nvSpPr>
          <p:spPr>
            <a:xfrm>
              <a:off x="1352492" y="3894693"/>
              <a:ext cx="11650900"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tạo</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hoạt</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động</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tạo</a:t>
              </a:r>
              <a:r>
                <a:rPr lang="en-US" sz="4000" kern="1200" dirty="0"/>
                <a:t> </a:t>
              </a:r>
              <a:r>
                <a:rPr lang="en-US" sz="4000" kern="1200" dirty="0" err="1"/>
                <a:t>ra</a:t>
              </a:r>
              <a:r>
                <a:rPr lang="en-US" sz="4000" kern="1200" dirty="0"/>
                <a:t> </a:t>
              </a:r>
              <a:r>
                <a:rPr lang="en-US" sz="4000" kern="1200" dirty="0" err="1"/>
                <a:t>bài</a:t>
              </a:r>
              <a:r>
                <a:rPr lang="en-US" sz="4000" kern="1200" dirty="0"/>
                <a:t> </a:t>
              </a:r>
              <a:r>
                <a:rPr lang="en-US" sz="4000" kern="1200" dirty="0" err="1"/>
                <a:t>tập</a:t>
              </a:r>
              <a:r>
                <a:rPr lang="en-US" sz="4000" kern="1200" dirty="0"/>
                <a:t>, </a:t>
              </a:r>
              <a:r>
                <a:rPr lang="en-US" sz="4000" kern="1200" dirty="0" err="1"/>
                <a:t>câu</a:t>
              </a:r>
              <a:r>
                <a:rPr lang="en-US" sz="4000" kern="1200" dirty="0"/>
                <a:t> </a:t>
              </a:r>
              <a:r>
                <a:rPr lang="en-US" sz="4000" kern="1200" dirty="0" err="1"/>
                <a:t>hỏi</a:t>
              </a:r>
              <a:endParaRPr lang="en-US" sz="4000" kern="1200" dirty="0"/>
            </a:p>
          </p:txBody>
        </p:sp>
      </p:grpSp>
      <p:sp>
        <p:nvSpPr>
          <p:cNvPr id="59" name="Rectangle: Rounded Corners 58">
            <a:extLst>
              <a:ext uri="{FF2B5EF4-FFF2-40B4-BE49-F238E27FC236}">
                <a16:creationId xmlns:a16="http://schemas.microsoft.com/office/drawing/2014/main" id="{FF0E5462-8204-B110-8A4B-3D726AB393DF}"/>
              </a:ext>
            </a:extLst>
          </p:cNvPr>
          <p:cNvSpPr/>
          <p:nvPr/>
        </p:nvSpPr>
        <p:spPr>
          <a:xfrm>
            <a:off x="2590800" y="6165561"/>
            <a:ext cx="15316194" cy="1506071"/>
          </a:xfrm>
          <a:prstGeom prst="roundRect">
            <a:avLst>
              <a:gd name="adj" fmla="val 1000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txBody>
          <a:bodyPr/>
          <a:lstStyle/>
          <a:p>
            <a:endParaRPr lang="en-SG"/>
          </a:p>
        </p:txBody>
      </p:sp>
      <p:sp>
        <p:nvSpPr>
          <p:cNvPr id="60" name="Rectangle 59" descr="Head with Gears">
            <a:extLst>
              <a:ext uri="{FF2B5EF4-FFF2-40B4-BE49-F238E27FC236}">
                <a16:creationId xmlns:a16="http://schemas.microsoft.com/office/drawing/2014/main" id="{6D4590CC-17C8-9A04-DE46-B395F57F0076}"/>
              </a:ext>
            </a:extLst>
          </p:cNvPr>
          <p:cNvSpPr/>
          <p:nvPr/>
        </p:nvSpPr>
        <p:spPr>
          <a:xfrm>
            <a:off x="3268751" y="6439599"/>
            <a:ext cx="829148" cy="828339"/>
          </a:xfrm>
          <a:prstGeom prst="rect">
            <a:avLst/>
          </a:prstGeom>
          <a: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sp>
        <p:nvSpPr>
          <p:cNvPr id="62" name="Rectangle: Rounded Corners 61">
            <a:extLst>
              <a:ext uri="{FF2B5EF4-FFF2-40B4-BE49-F238E27FC236}">
                <a16:creationId xmlns:a16="http://schemas.microsoft.com/office/drawing/2014/main" id="{AAE19CA5-4F37-CC90-D90C-6F53921DC552}"/>
              </a:ext>
            </a:extLst>
          </p:cNvPr>
          <p:cNvSpPr/>
          <p:nvPr/>
        </p:nvSpPr>
        <p:spPr>
          <a:xfrm>
            <a:off x="2590800" y="8106981"/>
            <a:ext cx="15316194" cy="1506071"/>
          </a:xfrm>
          <a:prstGeom prst="roundRect">
            <a:avLst>
              <a:gd name="adj" fmla="val 1000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SG"/>
          </a:p>
        </p:txBody>
      </p:sp>
      <p:sp>
        <p:nvSpPr>
          <p:cNvPr id="63" name="Rectangle 62">
            <a:extLst>
              <a:ext uri="{FF2B5EF4-FFF2-40B4-BE49-F238E27FC236}">
                <a16:creationId xmlns:a16="http://schemas.microsoft.com/office/drawing/2014/main" id="{46F19CC1-E8C1-8406-255E-E5736FDAFA20}"/>
              </a:ext>
            </a:extLst>
          </p:cNvPr>
          <p:cNvSpPr/>
          <p:nvPr/>
        </p:nvSpPr>
        <p:spPr>
          <a:xfrm>
            <a:off x="3139510" y="8383087"/>
            <a:ext cx="829148" cy="828339"/>
          </a:xfrm>
          <a:prstGeom prst="rect">
            <a:avLst/>
          </a:prstGeom>
        </p:spPr>
        <p:style>
          <a:lnRef idx="2">
            <a:schemeClr val="lt1">
              <a:alpha val="0"/>
              <a:hueOff val="0"/>
              <a:satOff val="0"/>
              <a:lumOff val="0"/>
              <a:alphaOff val="0"/>
            </a:schemeClr>
          </a:lnRef>
          <a:fillRef idx="1">
            <a:schemeClr val="bg1">
              <a:hueOff val="0"/>
              <a:satOff val="0"/>
              <a:lumOff val="0"/>
              <a:alphaOff val="0"/>
            </a:schemeClr>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64" name="Group 63">
            <a:extLst>
              <a:ext uri="{FF2B5EF4-FFF2-40B4-BE49-F238E27FC236}">
                <a16:creationId xmlns:a16="http://schemas.microsoft.com/office/drawing/2014/main" id="{92C63821-C1C5-E38B-C681-E80142A21E48}"/>
              </a:ext>
            </a:extLst>
          </p:cNvPr>
          <p:cNvGrpSpPr/>
          <p:nvPr/>
        </p:nvGrpSpPr>
        <p:grpSpPr>
          <a:xfrm>
            <a:off x="4573111" y="6114774"/>
            <a:ext cx="13333885" cy="3545343"/>
            <a:chOff x="-303689" y="5785326"/>
            <a:chExt cx="13333885" cy="3545343"/>
          </a:xfrm>
        </p:grpSpPr>
        <p:sp>
          <p:nvSpPr>
            <p:cNvPr id="65" name="Rectangle 64">
              <a:extLst>
                <a:ext uri="{FF2B5EF4-FFF2-40B4-BE49-F238E27FC236}">
                  <a16:creationId xmlns:a16="http://schemas.microsoft.com/office/drawing/2014/main" id="{5F64EBAA-B395-7FD0-C022-1EDE11AF4DFD}"/>
                </a:ext>
              </a:extLst>
            </p:cNvPr>
            <p:cNvSpPr/>
            <p:nvPr/>
          </p:nvSpPr>
          <p:spPr>
            <a:xfrm>
              <a:off x="1740322" y="777753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66" name="TextBox 65">
              <a:extLst>
                <a:ext uri="{FF2B5EF4-FFF2-40B4-BE49-F238E27FC236}">
                  <a16:creationId xmlns:a16="http://schemas.microsoft.com/office/drawing/2014/main" id="{A866EE6A-4328-C3BE-EE12-FB825094EF24}"/>
                </a:ext>
              </a:extLst>
            </p:cNvPr>
            <p:cNvSpPr txBox="1"/>
            <p:nvPr/>
          </p:nvSpPr>
          <p:spPr>
            <a:xfrm>
              <a:off x="-303689" y="5785326"/>
              <a:ext cx="13333885"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lvl="0" defTabSz="1778000">
                <a:spcBef>
                  <a:spcPct val="0"/>
                </a:spcBef>
                <a:spcAft>
                  <a:spcPct val="35000"/>
                </a:spcAft>
              </a:pPr>
              <a:r>
                <a:rPr lang="en-US" sz="4000" b="1" kern="1200" dirty="0">
                  <a:solidFill>
                    <a:schemeClr val="accent6">
                      <a:lumMod val="20000"/>
                      <a:lumOff val="80000"/>
                    </a:schemeClr>
                  </a:solidFill>
                </a:rPr>
                <a:t>Prompt </a:t>
              </a:r>
              <a:r>
                <a:rPr lang="en-US" sz="4000" b="1" dirty="0" err="1">
                  <a:solidFill>
                    <a:schemeClr val="accent6">
                      <a:lumMod val="20000"/>
                      <a:lumOff val="80000"/>
                    </a:schemeClr>
                  </a:solidFill>
                </a:rPr>
                <a:t>phân</a:t>
              </a:r>
              <a:r>
                <a:rPr lang="en-US" sz="4000" b="1" dirty="0">
                  <a:solidFill>
                    <a:schemeClr val="accent6">
                      <a:lumMod val="20000"/>
                      <a:lumOff val="80000"/>
                    </a:schemeClr>
                  </a:solidFill>
                </a:rPr>
                <a:t> </a:t>
              </a:r>
              <a:r>
                <a:rPr lang="en-US" sz="4000" b="1" dirty="0" err="1">
                  <a:solidFill>
                    <a:schemeClr val="accent6">
                      <a:lumMod val="20000"/>
                      <a:lumOff val="80000"/>
                    </a:schemeClr>
                  </a:solidFill>
                </a:rPr>
                <a:t>hóa</a:t>
              </a:r>
              <a:r>
                <a:rPr lang="en-US" sz="4000" b="1" dirty="0">
                  <a:solidFill>
                    <a:schemeClr val="accent6">
                      <a:lumMod val="20000"/>
                      <a:lumOff val="80000"/>
                    </a:schemeClr>
                  </a:solidFill>
                </a:rPr>
                <a:t> </a:t>
              </a:r>
              <a:r>
                <a:rPr lang="en-US" sz="4000" b="1" dirty="0" err="1">
                  <a:solidFill>
                    <a:schemeClr val="accent6">
                      <a:lumMod val="20000"/>
                      <a:lumOff val="80000"/>
                    </a:schemeClr>
                  </a:solidFill>
                </a:rPr>
                <a:t>câu</a:t>
              </a:r>
              <a:r>
                <a:rPr lang="en-US" sz="4000" b="1" dirty="0">
                  <a:solidFill>
                    <a:schemeClr val="accent6">
                      <a:lumMod val="20000"/>
                      <a:lumOff val="80000"/>
                    </a:schemeClr>
                  </a:solidFill>
                </a:rPr>
                <a:t> </a:t>
              </a:r>
              <a:r>
                <a:rPr lang="en-US" sz="4000" b="1" dirty="0" err="1">
                  <a:solidFill>
                    <a:schemeClr val="accent6">
                      <a:lumMod val="20000"/>
                      <a:lumOff val="80000"/>
                    </a:schemeClr>
                  </a:solidFill>
                </a:rPr>
                <a:t>hỏi</a:t>
              </a:r>
              <a:r>
                <a:rPr lang="en-US" sz="4000" b="1" dirty="0">
                  <a:solidFill>
                    <a:schemeClr val="accent6">
                      <a:lumMod val="20000"/>
                      <a:lumOff val="80000"/>
                    </a:schemeClr>
                  </a:solidFill>
                </a:rPr>
                <a:t>: </a:t>
              </a:r>
              <a:r>
                <a:rPr lang="en-US" sz="4000" dirty="0" err="1"/>
                <a:t>Yêu</a:t>
              </a:r>
              <a:r>
                <a:rPr lang="en-US" sz="4000" dirty="0"/>
                <a:t> </a:t>
              </a:r>
              <a:r>
                <a:rPr lang="en-US" sz="4000" dirty="0" err="1"/>
                <a:t>cầu</a:t>
              </a:r>
              <a:r>
                <a:rPr lang="en-US" sz="4000" dirty="0"/>
                <a:t> AI </a:t>
              </a:r>
              <a:r>
                <a:rPr lang="en-US" sz="4000" dirty="0" err="1"/>
                <a:t>điều</a:t>
              </a:r>
              <a:r>
                <a:rPr lang="en-US" sz="4000" dirty="0"/>
                <a:t> </a:t>
              </a:r>
              <a:r>
                <a:rPr lang="en-US" sz="4000" dirty="0" err="1"/>
                <a:t>chỉnh</a:t>
              </a:r>
              <a:r>
                <a:rPr lang="en-US" sz="4000" dirty="0"/>
                <a:t> </a:t>
              </a:r>
              <a:r>
                <a:rPr lang="en-US" sz="4000" dirty="0" err="1"/>
                <a:t>mức</a:t>
              </a:r>
              <a:r>
                <a:rPr lang="en-US" sz="4000" dirty="0"/>
                <a:t> </a:t>
              </a:r>
              <a:r>
                <a:rPr lang="en-US" sz="4000" dirty="0" err="1"/>
                <a:t>độ</a:t>
              </a:r>
              <a:r>
                <a:rPr lang="en-US" sz="4000" dirty="0"/>
                <a:t> </a:t>
              </a:r>
              <a:r>
                <a:rPr lang="en-US" sz="4000" dirty="0" err="1"/>
                <a:t>dễ</a:t>
              </a:r>
              <a:r>
                <a:rPr lang="en-US" sz="4000" dirty="0"/>
                <a:t> / </a:t>
              </a:r>
              <a:r>
                <a:rPr lang="en-US" sz="4000" dirty="0" err="1"/>
                <a:t>trung</a:t>
              </a:r>
              <a:r>
                <a:rPr lang="en-US" sz="4000" dirty="0"/>
                <a:t> </a:t>
              </a:r>
              <a:r>
                <a:rPr lang="en-US" sz="4000" dirty="0" err="1"/>
                <a:t>bình</a:t>
              </a:r>
              <a:r>
                <a:rPr lang="en-US" sz="4000" dirty="0"/>
                <a:t> / </a:t>
              </a:r>
              <a:r>
                <a:rPr lang="en-US" sz="4000" kern="1200" dirty="0" err="1"/>
                <a:t>khó</a:t>
              </a:r>
              <a:r>
                <a:rPr lang="en-US" sz="4000" kern="1200" dirty="0"/>
                <a:t> </a:t>
              </a:r>
              <a:r>
                <a:rPr lang="en-US" sz="4000" kern="1200" dirty="0" err="1"/>
                <a:t>cho</a:t>
              </a:r>
              <a:r>
                <a:rPr lang="en-US" sz="4000" kern="1200" dirty="0"/>
                <a:t> </a:t>
              </a:r>
              <a:r>
                <a:rPr lang="en-US" sz="4000" kern="1200" dirty="0" err="1"/>
                <a:t>câu</a:t>
              </a:r>
              <a:r>
                <a:rPr lang="en-US" sz="4000" kern="1200" dirty="0"/>
                <a:t> </a:t>
              </a:r>
              <a:r>
                <a:rPr lang="en-US" sz="4000" kern="1200" dirty="0" err="1"/>
                <a:t>hỏi</a:t>
              </a:r>
              <a:r>
                <a:rPr lang="en-US" sz="4000" kern="1200" dirty="0"/>
                <a:t> / </a:t>
              </a:r>
              <a:r>
                <a:rPr lang="en-US" sz="4000" kern="1200" dirty="0" err="1"/>
                <a:t>đoạn</a:t>
              </a:r>
              <a:r>
                <a:rPr lang="en-US" sz="4000" kern="1200" dirty="0"/>
                <a:t> </a:t>
              </a:r>
              <a:r>
                <a:rPr lang="en-US" sz="4000" kern="1200" dirty="0" err="1"/>
                <a:t>văn</a:t>
              </a:r>
              <a:r>
                <a:rPr lang="en-US" sz="4000" kern="1200" dirty="0"/>
                <a:t> / </a:t>
              </a:r>
              <a:r>
                <a:rPr lang="en-US" sz="4000" kern="1200" dirty="0" err="1"/>
                <a:t>hội</a:t>
              </a:r>
              <a:r>
                <a:rPr lang="en-US" sz="4000" kern="1200" dirty="0"/>
                <a:t> </a:t>
              </a:r>
              <a:r>
                <a:rPr lang="en-US" sz="4000" kern="1200" dirty="0" err="1"/>
                <a:t>thoại</a:t>
              </a:r>
              <a:endParaRPr lang="en-US" sz="4000" kern="1200" dirty="0"/>
            </a:p>
          </p:txBody>
        </p:sp>
      </p:grpSp>
      <p:sp>
        <p:nvSpPr>
          <p:cNvPr id="75" name="Title 1">
            <a:extLst>
              <a:ext uri="{FF2B5EF4-FFF2-40B4-BE49-F238E27FC236}">
                <a16:creationId xmlns:a16="http://schemas.microsoft.com/office/drawing/2014/main" id="{3361E98E-7EE5-1AFF-EE54-75F334A0A982}"/>
              </a:ext>
            </a:extLst>
          </p:cNvPr>
          <p:cNvSpPr txBox="1">
            <a:spLocks/>
          </p:cNvSpPr>
          <p:nvPr/>
        </p:nvSpPr>
        <p:spPr>
          <a:xfrm>
            <a:off x="2393049" y="414631"/>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1</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6" name="Title 1">
            <a:extLst>
              <a:ext uri="{FF2B5EF4-FFF2-40B4-BE49-F238E27FC236}">
                <a16:creationId xmlns:a16="http://schemas.microsoft.com/office/drawing/2014/main" id="{DEA83492-43A4-7732-8F40-8502D690B2AE}"/>
              </a:ext>
            </a:extLst>
          </p:cNvPr>
          <p:cNvSpPr txBox="1">
            <a:spLocks/>
          </p:cNvSpPr>
          <p:nvPr/>
        </p:nvSpPr>
        <p:spPr>
          <a:xfrm>
            <a:off x="2319083" y="2398147"/>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2</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7" name="Title 1">
            <a:extLst>
              <a:ext uri="{FF2B5EF4-FFF2-40B4-BE49-F238E27FC236}">
                <a16:creationId xmlns:a16="http://schemas.microsoft.com/office/drawing/2014/main" id="{7420CA7E-865B-94F6-E6A1-E1430FCCCF57}"/>
              </a:ext>
            </a:extLst>
          </p:cNvPr>
          <p:cNvSpPr txBox="1">
            <a:spLocks/>
          </p:cNvSpPr>
          <p:nvPr/>
        </p:nvSpPr>
        <p:spPr>
          <a:xfrm>
            <a:off x="2328566" y="4339567"/>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3</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8" name="Title 1">
            <a:extLst>
              <a:ext uri="{FF2B5EF4-FFF2-40B4-BE49-F238E27FC236}">
                <a16:creationId xmlns:a16="http://schemas.microsoft.com/office/drawing/2014/main" id="{66A5C9A8-6D7E-857F-FF9E-B0437AA61788}"/>
              </a:ext>
            </a:extLst>
          </p:cNvPr>
          <p:cNvSpPr txBox="1">
            <a:spLocks/>
          </p:cNvSpPr>
          <p:nvPr/>
        </p:nvSpPr>
        <p:spPr>
          <a:xfrm>
            <a:off x="2319082" y="6252466"/>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4</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9" name="Title 1">
            <a:extLst>
              <a:ext uri="{FF2B5EF4-FFF2-40B4-BE49-F238E27FC236}">
                <a16:creationId xmlns:a16="http://schemas.microsoft.com/office/drawing/2014/main" id="{DA36703B-E499-620E-D4A1-A48A76886911}"/>
              </a:ext>
            </a:extLst>
          </p:cNvPr>
          <p:cNvSpPr txBox="1">
            <a:spLocks/>
          </p:cNvSpPr>
          <p:nvPr/>
        </p:nvSpPr>
        <p:spPr>
          <a:xfrm>
            <a:off x="2245261" y="8227837"/>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5</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pic>
        <p:nvPicPr>
          <p:cNvPr id="81" name="Picture 80">
            <a:extLst>
              <a:ext uri="{FF2B5EF4-FFF2-40B4-BE49-F238E27FC236}">
                <a16:creationId xmlns:a16="http://schemas.microsoft.com/office/drawing/2014/main" id="{0265C4C2-BB2D-7237-06F6-7816E335F0B9}"/>
              </a:ext>
            </a:extLst>
          </p:cNvPr>
          <p:cNvPicPr>
            <a:picLocks noChangeAspect="1"/>
          </p:cNvPicPr>
          <p:nvPr/>
        </p:nvPicPr>
        <p:blipFill>
          <a:blip r:embed="rId13"/>
          <a:stretch>
            <a:fillRect/>
          </a:stretch>
        </p:blipFill>
        <p:spPr>
          <a:xfrm>
            <a:off x="3229410" y="8391131"/>
            <a:ext cx="730778" cy="811287"/>
          </a:xfrm>
          <a:prstGeom prst="rect">
            <a:avLst/>
          </a:prstGeom>
        </p:spPr>
      </p:pic>
      <p:sp>
        <p:nvSpPr>
          <p:cNvPr id="82" name="TextBox 2">
            <a:extLst>
              <a:ext uri="{FF2B5EF4-FFF2-40B4-BE49-F238E27FC236}">
                <a16:creationId xmlns:a16="http://schemas.microsoft.com/office/drawing/2014/main" id="{A97F279B-A073-549A-FAE0-9225C19A6E98}"/>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grpSp>
        <p:nvGrpSpPr>
          <p:cNvPr id="61" name="Group 60">
            <a:extLst>
              <a:ext uri="{FF2B5EF4-FFF2-40B4-BE49-F238E27FC236}">
                <a16:creationId xmlns:a16="http://schemas.microsoft.com/office/drawing/2014/main" id="{7A6F6E5F-47D7-BB55-81BB-95897CDA492B}"/>
              </a:ext>
            </a:extLst>
          </p:cNvPr>
          <p:cNvGrpSpPr/>
          <p:nvPr/>
        </p:nvGrpSpPr>
        <p:grpSpPr>
          <a:xfrm>
            <a:off x="4585885" y="8122120"/>
            <a:ext cx="13333886" cy="1553136"/>
            <a:chOff x="-330493" y="5836113"/>
            <a:chExt cx="13333886" cy="1553136"/>
          </a:xfrm>
        </p:grpSpPr>
        <p:sp>
          <p:nvSpPr>
            <p:cNvPr id="67" name="Rectangle 66">
              <a:extLst>
                <a:ext uri="{FF2B5EF4-FFF2-40B4-BE49-F238E27FC236}">
                  <a16:creationId xmlns:a16="http://schemas.microsoft.com/office/drawing/2014/main" id="{37395282-C87B-7BF0-26EB-606E7C085AC3}"/>
                </a:ext>
              </a:extLst>
            </p:cNvPr>
            <p:cNvSpPr/>
            <p:nvPr/>
          </p:nvSpPr>
          <p:spPr>
            <a:xfrm>
              <a:off x="1740322" y="583611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68" name="TextBox 67">
              <a:extLst>
                <a:ext uri="{FF2B5EF4-FFF2-40B4-BE49-F238E27FC236}">
                  <a16:creationId xmlns:a16="http://schemas.microsoft.com/office/drawing/2014/main" id="{70296243-6B4A-E418-F833-F6B2AAB31081}"/>
                </a:ext>
              </a:extLst>
            </p:cNvPr>
            <p:cNvSpPr txBox="1"/>
            <p:nvPr/>
          </p:nvSpPr>
          <p:spPr>
            <a:xfrm>
              <a:off x="-330493" y="5836113"/>
              <a:ext cx="13333886"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hướng</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dẫn</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đưa</a:t>
              </a:r>
              <a:r>
                <a:rPr lang="en-US" sz="4000" kern="1200" dirty="0"/>
                <a:t> </a:t>
              </a:r>
              <a:r>
                <a:rPr lang="en-US" sz="4000" kern="1200" dirty="0" err="1"/>
                <a:t>ra</a:t>
              </a:r>
              <a:r>
                <a:rPr lang="en-US" sz="4000" kern="1200" dirty="0"/>
                <a:t> </a:t>
              </a:r>
              <a:r>
                <a:rPr lang="en-US" sz="4000" kern="1200" dirty="0" err="1"/>
                <a:t>hướng</a:t>
              </a:r>
              <a:r>
                <a:rPr lang="en-US" sz="4000" kern="1200" dirty="0"/>
                <a:t> </a:t>
              </a:r>
              <a:r>
                <a:rPr lang="en-US" sz="4000" kern="1200" dirty="0" err="1"/>
                <a:t>dẫn</a:t>
              </a:r>
              <a:r>
                <a:rPr lang="en-US" sz="4000" kern="1200" dirty="0"/>
                <a:t> </a:t>
              </a:r>
              <a:r>
                <a:rPr lang="en-US" sz="4000" kern="1200" dirty="0" err="1"/>
                <a:t>từng</a:t>
              </a:r>
              <a:r>
                <a:rPr lang="en-US" sz="4000" kern="1200" dirty="0"/>
                <a:t> </a:t>
              </a:r>
              <a:r>
                <a:rPr lang="en-US" sz="4000" kern="1200" dirty="0" err="1"/>
                <a:t>bước</a:t>
              </a:r>
              <a:r>
                <a:rPr lang="en-US" sz="4000" kern="1200" dirty="0"/>
                <a:t> </a:t>
              </a:r>
              <a:r>
                <a:rPr lang="en-US" sz="4000" kern="1200" dirty="0" err="1"/>
                <a:t>hoặc</a:t>
              </a:r>
              <a:r>
                <a:rPr lang="en-US" sz="4000" kern="1200" dirty="0"/>
                <a:t> </a:t>
              </a:r>
              <a:r>
                <a:rPr lang="en-US" sz="4000" kern="1200" dirty="0" err="1"/>
                <a:t>quy</a:t>
              </a:r>
              <a:r>
                <a:rPr lang="en-US" sz="4000" kern="1200" dirty="0"/>
                <a:t> </a:t>
              </a:r>
              <a:r>
                <a:rPr lang="en-US" sz="4000" kern="1200" dirty="0" err="1"/>
                <a:t>trình</a:t>
              </a:r>
              <a:r>
                <a:rPr lang="en-US" sz="4000" kern="1200" dirty="0"/>
                <a:t> </a:t>
              </a:r>
              <a:r>
                <a:rPr lang="en-US" sz="4000" kern="1200" dirty="0" err="1"/>
                <a:t>làm</a:t>
              </a:r>
              <a:r>
                <a:rPr lang="en-US" sz="4000" kern="1200" dirty="0"/>
                <a:t> </a:t>
              </a:r>
              <a:r>
                <a:rPr lang="en-US" sz="4000" kern="1200" dirty="0" err="1"/>
                <a:t>theo</a:t>
              </a:r>
              <a:r>
                <a:rPr lang="en-US" sz="4000" kern="1200" dirty="0"/>
                <a:t> </a:t>
              </a:r>
              <a:r>
                <a:rPr lang="en-US" sz="4000" kern="1200" dirty="0" err="1"/>
                <a:t>dạng</a:t>
              </a:r>
              <a:r>
                <a:rPr lang="en-US" sz="4000" kern="1200" dirty="0"/>
                <a:t> </a:t>
              </a:r>
              <a:r>
                <a:rPr lang="en-US" sz="4000" kern="1200" dirty="0" err="1"/>
                <a:t>bài</a:t>
              </a:r>
              <a:r>
                <a:rPr lang="en-US" sz="4000" kern="1200" dirty="0"/>
                <a:t> </a:t>
              </a:r>
              <a:r>
                <a:rPr lang="en-US" sz="4000" kern="1200" dirty="0" err="1"/>
                <a:t>tập</a:t>
              </a:r>
              <a:endParaRPr lang="en-US" sz="4000" kern="1200" dirty="0"/>
            </a:p>
          </p:txBody>
        </p:sp>
      </p:grpSp>
      <p:sp>
        <p:nvSpPr>
          <p:cNvPr id="11" name="Freeform 11"/>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3" grpId="0" animBg="1"/>
      <p:bldP spid="54" grpId="0" animBg="1"/>
      <p:bldP spid="56" grpId="0" animBg="1"/>
      <p:bldP spid="57" grpId="0" animBg="1"/>
      <p:bldP spid="59" grpId="0" animBg="1"/>
      <p:bldP spid="60" grpId="0" animBg="1"/>
      <p:bldP spid="62" grpId="0" animBg="1"/>
      <p:bldP spid="63" grpId="0" animBg="1"/>
      <p:bldP spid="75" grpId="0"/>
      <p:bldP spid="76" grpId="0"/>
      <p:bldP spid="77" grpId="0"/>
      <p:bldP spid="78" grpId="0"/>
      <p:bldP spid="7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D9D01-70CE-3513-C415-9FED148B12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1D81136-984A-C57E-D325-0D5D78B55D98}"/>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39646FA9-C9ED-0643-6A29-CFD5864E26F2}"/>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01E2C973-FC4B-AFF9-E6AD-BC8F02A4EEFB}"/>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B810AFB0-FC12-7BAE-555E-42C61C326942}"/>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C4F58D9A-80BE-97E6-0F11-5C917E6067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7C13F82D-04A4-9FE5-DD85-3D1B43D64325}"/>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7C8D9A7A-1E70-A75F-66EA-04D7724582AB}"/>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48A1586A-17E8-0155-082E-53876A26855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C7600A41-5A6B-86AE-5D28-1D4DB64AC877}"/>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B4E19C44-5B2D-A192-5E7E-FE3E8ED12CF9}"/>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A42B55F7-B7B9-E7FD-C70C-204E543121C0}"/>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C97EB715-12FD-96D2-BC20-20C5FD7EAA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9D2F9E89-E3F6-5791-FDF5-98919A37205E}"/>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0E7C32FA-A0B7-46BE-2825-C82396184EE4}"/>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85D18047-D80A-B9C0-858D-EAFA0E5ACC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C5CDF3B1-AAD0-A11B-E998-510BAE27FE14}"/>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2" name="TextBox 2">
            <a:extLst>
              <a:ext uri="{FF2B5EF4-FFF2-40B4-BE49-F238E27FC236}">
                <a16:creationId xmlns:a16="http://schemas.microsoft.com/office/drawing/2014/main" id="{FBAB9C41-6C14-AC55-B641-6A964F5F4AF7}"/>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67" name="Rectangle 66">
            <a:extLst>
              <a:ext uri="{FF2B5EF4-FFF2-40B4-BE49-F238E27FC236}">
                <a16:creationId xmlns:a16="http://schemas.microsoft.com/office/drawing/2014/main" id="{0B22025F-5770-F839-D178-766F789839AC}"/>
              </a:ext>
            </a:extLst>
          </p:cNvPr>
          <p:cNvSpPr/>
          <p:nvPr/>
        </p:nvSpPr>
        <p:spPr>
          <a:xfrm>
            <a:off x="6656700" y="8122120"/>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1" name="Freeform 11">
            <a:extLst>
              <a:ext uri="{FF2B5EF4-FFF2-40B4-BE49-F238E27FC236}">
                <a16:creationId xmlns:a16="http://schemas.microsoft.com/office/drawing/2014/main" id="{445A8002-CA51-5794-06E1-5863A4E44356}"/>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43CC757D-D59E-7641-E553-6262D9F26426}"/>
              </a:ext>
            </a:extLst>
          </p:cNvPr>
          <p:cNvSpPr/>
          <p:nvPr/>
        </p:nvSpPr>
        <p:spPr>
          <a:xfrm>
            <a:off x="2698563" y="356151"/>
            <a:ext cx="15316194" cy="1506071"/>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SG"/>
          </a:p>
        </p:txBody>
      </p:sp>
      <p:sp>
        <p:nvSpPr>
          <p:cNvPr id="5" name="Rectangle 4" descr="Checkmark">
            <a:extLst>
              <a:ext uri="{FF2B5EF4-FFF2-40B4-BE49-F238E27FC236}">
                <a16:creationId xmlns:a16="http://schemas.microsoft.com/office/drawing/2014/main" id="{BF75F352-0305-6B7C-ACD3-3ED47783B054}"/>
              </a:ext>
            </a:extLst>
          </p:cNvPr>
          <p:cNvSpPr/>
          <p:nvPr/>
        </p:nvSpPr>
        <p:spPr>
          <a:xfrm>
            <a:off x="3253158" y="680166"/>
            <a:ext cx="829148" cy="82833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6" name="Group 5">
            <a:extLst>
              <a:ext uri="{FF2B5EF4-FFF2-40B4-BE49-F238E27FC236}">
                <a16:creationId xmlns:a16="http://schemas.microsoft.com/office/drawing/2014/main" id="{CE28620D-5E46-0905-C7E4-8B71E9E9D0E6}"/>
              </a:ext>
            </a:extLst>
          </p:cNvPr>
          <p:cNvGrpSpPr/>
          <p:nvPr/>
        </p:nvGrpSpPr>
        <p:grpSpPr>
          <a:xfrm>
            <a:off x="4628634" y="341301"/>
            <a:ext cx="13251558" cy="1553136"/>
            <a:chOff x="-248166" y="11853"/>
            <a:chExt cx="13251558" cy="1553136"/>
          </a:xfrm>
        </p:grpSpPr>
        <p:sp>
          <p:nvSpPr>
            <p:cNvPr id="28" name="Rectangle 27">
              <a:extLst>
                <a:ext uri="{FF2B5EF4-FFF2-40B4-BE49-F238E27FC236}">
                  <a16:creationId xmlns:a16="http://schemas.microsoft.com/office/drawing/2014/main" id="{479845F5-30BC-7FFC-FE49-98B25AA6186E}"/>
                </a:ext>
              </a:extLst>
            </p:cNvPr>
            <p:cNvSpPr/>
            <p:nvPr/>
          </p:nvSpPr>
          <p:spPr>
            <a:xfrm>
              <a:off x="1740322" y="1185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29" name="TextBox 28">
              <a:extLst>
                <a:ext uri="{FF2B5EF4-FFF2-40B4-BE49-F238E27FC236}">
                  <a16:creationId xmlns:a16="http://schemas.microsoft.com/office/drawing/2014/main" id="{CD999D27-8458-04EC-4042-ED34AE4B9BE8}"/>
                </a:ext>
              </a:extLst>
            </p:cNvPr>
            <p:cNvSpPr txBox="1"/>
            <p:nvPr/>
          </p:nvSpPr>
          <p:spPr>
            <a:xfrm>
              <a:off x="-248166" y="11853"/>
              <a:ext cx="13251558"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phân</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tích</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phân</a:t>
              </a:r>
              <a:r>
                <a:rPr lang="en-US" sz="4000" kern="1200" dirty="0"/>
                <a:t> </a:t>
              </a:r>
              <a:r>
                <a:rPr lang="en-US" sz="4000" kern="1200" dirty="0" err="1"/>
                <a:t>tích</a:t>
              </a:r>
              <a:r>
                <a:rPr lang="en-US" sz="4000" kern="1200" dirty="0"/>
                <a:t> </a:t>
              </a:r>
              <a:r>
                <a:rPr lang="en-US" sz="4000" kern="1200" dirty="0" err="1"/>
                <a:t>cấu</a:t>
              </a:r>
              <a:r>
                <a:rPr lang="en-US" sz="4000" kern="1200" dirty="0"/>
                <a:t> </a:t>
              </a:r>
              <a:r>
                <a:rPr lang="en-US" sz="4000" kern="1200" dirty="0" err="1"/>
                <a:t>trúc</a:t>
              </a:r>
              <a:r>
                <a:rPr lang="en-US" sz="4000" kern="1200" dirty="0"/>
                <a:t> </a:t>
              </a:r>
              <a:r>
                <a:rPr lang="en-US" sz="4000" kern="1200" dirty="0" err="1"/>
                <a:t>bài</a:t>
              </a:r>
              <a:r>
                <a:rPr lang="en-US" sz="4000" kern="1200" dirty="0"/>
                <a:t> </a:t>
              </a:r>
              <a:r>
                <a:rPr lang="en-US" sz="4000" kern="1200" dirty="0" err="1"/>
                <a:t>kiểm</a:t>
              </a:r>
              <a:r>
                <a:rPr lang="en-US" sz="4000" kern="1200" dirty="0"/>
                <a:t> </a:t>
              </a:r>
              <a:r>
                <a:rPr lang="en-US" sz="4000" kern="1200" dirty="0" err="1"/>
                <a:t>tra</a:t>
              </a:r>
              <a:r>
                <a:rPr lang="en-US" sz="4000" kern="1200" dirty="0"/>
                <a:t> </a:t>
              </a:r>
              <a:r>
                <a:rPr lang="en-US" sz="4000" kern="1200" dirty="0" err="1"/>
                <a:t>và</a:t>
              </a:r>
              <a:r>
                <a:rPr lang="en-US" sz="4000" kern="1200" dirty="0"/>
                <a:t> SGK</a:t>
              </a:r>
            </a:p>
          </p:txBody>
        </p:sp>
      </p:grpSp>
      <p:sp>
        <p:nvSpPr>
          <p:cNvPr id="30" name="Title 1">
            <a:extLst>
              <a:ext uri="{FF2B5EF4-FFF2-40B4-BE49-F238E27FC236}">
                <a16:creationId xmlns:a16="http://schemas.microsoft.com/office/drawing/2014/main" id="{FB733A79-04BB-5443-5405-96F2DCF6E9EC}"/>
              </a:ext>
            </a:extLst>
          </p:cNvPr>
          <p:cNvSpPr txBox="1">
            <a:spLocks/>
          </p:cNvSpPr>
          <p:nvPr/>
        </p:nvSpPr>
        <p:spPr>
          <a:xfrm>
            <a:off x="2393049" y="414631"/>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1</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31" name="TextBox 30">
            <a:extLst>
              <a:ext uri="{FF2B5EF4-FFF2-40B4-BE49-F238E27FC236}">
                <a16:creationId xmlns:a16="http://schemas.microsoft.com/office/drawing/2014/main" id="{93B8E574-8E59-957B-7B9B-C01946646451}"/>
              </a:ext>
            </a:extLst>
          </p:cNvPr>
          <p:cNvSpPr txBox="1"/>
          <p:nvPr/>
        </p:nvSpPr>
        <p:spPr>
          <a:xfrm>
            <a:off x="3253158" y="2438508"/>
            <a:ext cx="13930555" cy="7523598"/>
          </a:xfrm>
          <a:prstGeom prst="rect">
            <a:avLst/>
          </a:prstGeom>
          <a:solidFill>
            <a:srgbClr val="022A47"/>
          </a:solidFill>
        </p:spPr>
        <p:txBody>
          <a:bodyPr wrap="square" rtlCol="0">
            <a:spAutoFit/>
          </a:bodyPr>
          <a:lstStyle/>
          <a:p>
            <a:pPr marL="0" marR="0">
              <a:lnSpc>
                <a:spcPct val="107000"/>
              </a:lnSpc>
              <a:spcAft>
                <a:spcPts val="800"/>
              </a:spcAft>
            </a:pPr>
            <a:r>
              <a:rPr lang="en-US" sz="3200" kern="0" dirty="0">
                <a:solidFill>
                  <a:schemeClr val="bg1"/>
                </a:solidFill>
                <a:effectLst/>
                <a:ea typeface="Times New Roman" panose="02020603050405020304" pitchFamily="18" charset="0"/>
                <a:cs typeface="Times New Roman" panose="02020603050405020304" pitchFamily="18" charset="0"/>
              </a:rPr>
              <a:t>Analyze the following test items and provide a detailed breakdown of their specifications, including:</a:t>
            </a:r>
            <a:endParaRPr lang="en-US" sz="3200" kern="100" dirty="0">
              <a:solidFill>
                <a:schemeClr val="bg1"/>
              </a:solidFill>
              <a:effectLst/>
              <a:ea typeface="DengXian" panose="02010600030101010101" pitchFamily="2" charset="-122"/>
              <a:cs typeface="Times New Roman" panose="02020603050405020304" pitchFamily="18" charset="0"/>
            </a:endParaRPr>
          </a:p>
          <a:p>
            <a:pPr marL="342900" marR="0" lvl="0" indent="-342900">
              <a:lnSpc>
                <a:spcPct val="107000"/>
              </a:lnSpc>
              <a:spcAft>
                <a:spcPts val="800"/>
              </a:spcAft>
              <a:buFont typeface="+mj-lt"/>
              <a:buAutoNum type="arabicPeriod"/>
              <a:tabLst>
                <a:tab pos="457200" algn="l"/>
              </a:tabLst>
            </a:pPr>
            <a:r>
              <a:rPr lang="en-US" sz="3200" kern="0" dirty="0" err="1">
                <a:solidFill>
                  <a:schemeClr val="bg1"/>
                </a:solidFill>
                <a:effectLst/>
                <a:ea typeface="Times New Roman" panose="02020603050405020304" pitchFamily="18" charset="0"/>
                <a:cs typeface="Times New Roman" panose="02020603050405020304" pitchFamily="18" charset="0"/>
              </a:rPr>
              <a:t>Loại</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câu</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hỏi</a:t>
            </a:r>
            <a:r>
              <a:rPr lang="en-US" sz="3200" kern="0" dirty="0">
                <a:solidFill>
                  <a:schemeClr val="bg1"/>
                </a:solidFill>
                <a:effectLst/>
                <a:ea typeface="Times New Roman" panose="02020603050405020304" pitchFamily="18" charset="0"/>
                <a:cs typeface="Times New Roman" panose="02020603050405020304" pitchFamily="18" charset="0"/>
              </a:rPr>
              <a:t> (Question Type) – What type of question is this (e.g., grammar, vocabulary, reading comprehension)?</a:t>
            </a:r>
            <a:endParaRPr lang="en-US" sz="3200" kern="100" dirty="0">
              <a:solidFill>
                <a:schemeClr val="bg1"/>
              </a:solidFill>
              <a:effectLst/>
              <a:ea typeface="DengXian" panose="02010600030101010101" pitchFamily="2" charset="-122"/>
              <a:cs typeface="Times New Roman" panose="02020603050405020304" pitchFamily="18" charset="0"/>
            </a:endParaRPr>
          </a:p>
          <a:p>
            <a:pPr marL="342900" marR="0" lvl="0" indent="-342900">
              <a:lnSpc>
                <a:spcPct val="107000"/>
              </a:lnSpc>
              <a:spcAft>
                <a:spcPts val="800"/>
              </a:spcAft>
              <a:buFont typeface="+mj-lt"/>
              <a:buAutoNum type="arabicPeriod"/>
              <a:tabLst>
                <a:tab pos="457200" algn="l"/>
              </a:tabLst>
            </a:pPr>
            <a:r>
              <a:rPr lang="en-US" sz="3200" kern="0" dirty="0" err="1">
                <a:solidFill>
                  <a:schemeClr val="bg1"/>
                </a:solidFill>
                <a:effectLst/>
                <a:ea typeface="Times New Roman" panose="02020603050405020304" pitchFamily="18" charset="0"/>
                <a:cs typeface="Times New Roman" panose="02020603050405020304" pitchFamily="18" charset="0"/>
              </a:rPr>
              <a:t>Phạm</a:t>
            </a:r>
            <a:r>
              <a:rPr lang="en-US" sz="3200" kern="0" dirty="0">
                <a:solidFill>
                  <a:schemeClr val="bg1"/>
                </a:solidFill>
                <a:effectLst/>
                <a:ea typeface="Times New Roman" panose="02020603050405020304" pitchFamily="18" charset="0"/>
                <a:cs typeface="Times New Roman" panose="02020603050405020304" pitchFamily="18" charset="0"/>
              </a:rPr>
              <a:t> vi </a:t>
            </a:r>
            <a:r>
              <a:rPr lang="en-US" sz="3200" kern="0" dirty="0" err="1">
                <a:solidFill>
                  <a:schemeClr val="bg1"/>
                </a:solidFill>
                <a:effectLst/>
                <a:ea typeface="Times New Roman" panose="02020603050405020304" pitchFamily="18" charset="0"/>
                <a:cs typeface="Times New Roman" panose="02020603050405020304" pitchFamily="18" charset="0"/>
              </a:rPr>
              <a:t>kiến</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thức</a:t>
            </a:r>
            <a:r>
              <a:rPr lang="en-US" sz="3200" kern="0" dirty="0">
                <a:solidFill>
                  <a:schemeClr val="bg1"/>
                </a:solidFill>
                <a:effectLst/>
                <a:ea typeface="Times New Roman" panose="02020603050405020304" pitchFamily="18" charset="0"/>
                <a:cs typeface="Times New Roman" panose="02020603050405020304" pitchFamily="18" charset="0"/>
              </a:rPr>
              <a:t> (Knowledge Scope) – What language skill or grammar/vocabulary topic does it test?</a:t>
            </a:r>
            <a:endParaRPr lang="en-US" sz="3200" kern="100" dirty="0">
              <a:solidFill>
                <a:schemeClr val="bg1"/>
              </a:solidFill>
              <a:effectLst/>
              <a:ea typeface="DengXian" panose="02010600030101010101" pitchFamily="2" charset="-122"/>
              <a:cs typeface="Times New Roman" panose="02020603050405020304" pitchFamily="18" charset="0"/>
            </a:endParaRPr>
          </a:p>
          <a:p>
            <a:pPr marL="342900" marR="0" lvl="0" indent="-342900">
              <a:lnSpc>
                <a:spcPct val="107000"/>
              </a:lnSpc>
              <a:spcAft>
                <a:spcPts val="800"/>
              </a:spcAft>
              <a:buFont typeface="+mj-lt"/>
              <a:buAutoNum type="arabicPeriod"/>
              <a:tabLst>
                <a:tab pos="457200" algn="l"/>
              </a:tabLst>
            </a:pPr>
            <a:r>
              <a:rPr lang="en-US" sz="3200" kern="0" dirty="0" err="1">
                <a:solidFill>
                  <a:schemeClr val="bg1"/>
                </a:solidFill>
                <a:effectLst/>
                <a:ea typeface="Times New Roman" panose="02020603050405020304" pitchFamily="18" charset="0"/>
                <a:cs typeface="Times New Roman" panose="02020603050405020304" pitchFamily="18" charset="0"/>
              </a:rPr>
              <a:t>Cấu</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trúc</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câu</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hỏi</a:t>
            </a:r>
            <a:r>
              <a:rPr lang="en-US" sz="3200" kern="0" dirty="0">
                <a:solidFill>
                  <a:schemeClr val="bg1"/>
                </a:solidFill>
                <a:effectLst/>
                <a:ea typeface="Times New Roman" panose="02020603050405020304" pitchFamily="18" charset="0"/>
                <a:cs typeface="Times New Roman" panose="02020603050405020304" pitchFamily="18" charset="0"/>
              </a:rPr>
              <a:t> (Question Structure) – How is the question designed (e.g., gap-fill, sentence completion, matching, multiple-choice format)?</a:t>
            </a:r>
            <a:endParaRPr lang="en-US" sz="3200" kern="100" dirty="0">
              <a:solidFill>
                <a:schemeClr val="bg1"/>
              </a:solidFill>
              <a:effectLst/>
              <a:ea typeface="DengXian" panose="02010600030101010101" pitchFamily="2" charset="-122"/>
              <a:cs typeface="Times New Roman" panose="02020603050405020304" pitchFamily="18" charset="0"/>
            </a:endParaRPr>
          </a:p>
          <a:p>
            <a:pPr marL="342900" marR="0" lvl="0" indent="-342900">
              <a:lnSpc>
                <a:spcPct val="107000"/>
              </a:lnSpc>
              <a:spcAft>
                <a:spcPts val="800"/>
              </a:spcAft>
              <a:buFont typeface="+mj-lt"/>
              <a:buAutoNum type="arabicPeriod"/>
              <a:tabLst>
                <a:tab pos="457200" algn="l"/>
              </a:tabLst>
            </a:pPr>
            <a:r>
              <a:rPr lang="en-US" sz="3200" kern="0" dirty="0" err="1">
                <a:solidFill>
                  <a:schemeClr val="bg1"/>
                </a:solidFill>
                <a:effectLst/>
                <a:ea typeface="Times New Roman" panose="02020603050405020304" pitchFamily="18" charset="0"/>
                <a:cs typeface="Times New Roman" panose="02020603050405020304" pitchFamily="18" charset="0"/>
              </a:rPr>
              <a:t>Cách</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thức</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tạo</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các</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lựa</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chọn</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gây</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nhiễu</a:t>
            </a:r>
            <a:r>
              <a:rPr lang="en-US" sz="3200" kern="0" dirty="0">
                <a:solidFill>
                  <a:schemeClr val="bg1"/>
                </a:solidFill>
                <a:effectLst/>
                <a:ea typeface="Times New Roman" panose="02020603050405020304" pitchFamily="18" charset="0"/>
                <a:cs typeface="Times New Roman" panose="02020603050405020304" pitchFamily="18" charset="0"/>
              </a:rPr>
              <a:t> (Distractor Design) – How are the incorrect options (distractors) created to make the question challenging?</a:t>
            </a:r>
            <a:endParaRPr lang="en-US" sz="3200" kern="100" dirty="0">
              <a:solidFill>
                <a:schemeClr val="bg1"/>
              </a:solidFill>
              <a:effectLst/>
              <a:ea typeface="DengXian" panose="02010600030101010101" pitchFamily="2" charset="-122"/>
              <a:cs typeface="Times New Roman" panose="02020603050405020304" pitchFamily="18" charset="0"/>
            </a:endParaRPr>
          </a:p>
          <a:p>
            <a:pPr marL="342900" marR="0" lvl="0" indent="-342900">
              <a:lnSpc>
                <a:spcPct val="107000"/>
              </a:lnSpc>
              <a:spcAft>
                <a:spcPts val="800"/>
              </a:spcAft>
              <a:buFont typeface="+mj-lt"/>
              <a:buAutoNum type="arabicPeriod"/>
              <a:tabLst>
                <a:tab pos="457200" algn="l"/>
              </a:tabLst>
            </a:pPr>
            <a:r>
              <a:rPr lang="en-US" sz="3200" kern="0" dirty="0" err="1">
                <a:solidFill>
                  <a:schemeClr val="bg1"/>
                </a:solidFill>
                <a:effectLst/>
                <a:ea typeface="Times New Roman" panose="02020603050405020304" pitchFamily="18" charset="0"/>
                <a:cs typeface="Times New Roman" panose="02020603050405020304" pitchFamily="18" charset="0"/>
              </a:rPr>
              <a:t>Độ</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khó</a:t>
            </a:r>
            <a:r>
              <a:rPr lang="en-US" sz="3200" kern="0" dirty="0">
                <a:solidFill>
                  <a:schemeClr val="bg1"/>
                </a:solidFill>
                <a:effectLst/>
                <a:ea typeface="Times New Roman" panose="02020603050405020304" pitchFamily="18" charset="0"/>
                <a:cs typeface="Times New Roman" panose="02020603050405020304" pitchFamily="18" charset="0"/>
              </a:rPr>
              <a:t> </a:t>
            </a:r>
            <a:r>
              <a:rPr lang="en-US" sz="3200" kern="0" dirty="0" err="1">
                <a:solidFill>
                  <a:schemeClr val="bg1"/>
                </a:solidFill>
                <a:effectLst/>
                <a:ea typeface="Times New Roman" panose="02020603050405020304" pitchFamily="18" charset="0"/>
                <a:cs typeface="Times New Roman" panose="02020603050405020304" pitchFamily="18" charset="0"/>
              </a:rPr>
              <a:t>của</a:t>
            </a:r>
            <a:r>
              <a:rPr lang="en-US" sz="3200" kern="0" dirty="0">
                <a:solidFill>
                  <a:schemeClr val="bg1"/>
                </a:solidFill>
                <a:effectLst/>
                <a:ea typeface="Times New Roman" panose="02020603050405020304" pitchFamily="18" charset="0"/>
                <a:cs typeface="Times New Roman" panose="02020603050405020304" pitchFamily="18" charset="0"/>
              </a:rPr>
              <a:t> stem (Stem Difficulty Level) – How difficult is the question (A1, A2, B1, B2) and why?</a:t>
            </a:r>
            <a:endParaRPr lang="en-US" sz="3200" kern="100" dirty="0">
              <a:solidFill>
                <a:schemeClr val="bg1"/>
              </a:solidFill>
              <a:effectLst/>
              <a:ea typeface="DengXian" panose="02010600030101010101" pitchFamily="2" charset="-122"/>
              <a:cs typeface="Times New Roman" panose="02020603050405020304" pitchFamily="18" charset="0"/>
            </a:endParaRPr>
          </a:p>
          <a:p>
            <a:endParaRPr lang="en-US" sz="3200" dirty="0">
              <a:solidFill>
                <a:schemeClr val="bg1"/>
              </a:solidFill>
            </a:endParaRPr>
          </a:p>
        </p:txBody>
      </p:sp>
    </p:spTree>
    <p:extLst>
      <p:ext uri="{BB962C8B-B14F-4D97-AF65-F5344CB8AC3E}">
        <p14:creationId xmlns:p14="http://schemas.microsoft.com/office/powerpoint/2010/main" val="1796534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77C21-0CEA-713E-8338-74E934BFBBF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A9963AC-2B2F-12DD-0A4A-6BCD6FA1BD14}"/>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93C40574-16AA-17DF-427D-DEC0A1F243B8}"/>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B4DF807D-ABA7-E9B5-D3DC-F20C6A927781}"/>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18C30DD9-437D-38BB-606B-2367ABD9962D}"/>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4DF2B37C-38EA-E8EB-44DF-56F4931235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FB4A33BE-1841-5CF7-A7A2-43FE8D556610}"/>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2392DC15-C375-6163-05F0-1815A6EDFB9A}"/>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A9F3F7E4-5BA3-6059-E9B9-E3CB4E0D02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9E3D06F1-B457-977A-4A93-BB702860B3BE}"/>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D0C1AD10-6812-CF2B-99AE-3D3809B4BE70}"/>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E8C3D855-714D-5513-A467-0ADE0EBA75C4}"/>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943C7594-BACA-7236-7D7C-51D9088FC8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D27216D8-9816-0E15-7B0A-2292E47BE76C}"/>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332EABBD-ABF2-C911-81C8-C7A6DFD8C86B}"/>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A70CA7FA-41C5-05B3-0F91-5B7C792858A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F14DFFEB-4BA6-B2AF-288C-0F87B470B9A2}"/>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2" name="TextBox 2">
            <a:extLst>
              <a:ext uri="{FF2B5EF4-FFF2-40B4-BE49-F238E27FC236}">
                <a16:creationId xmlns:a16="http://schemas.microsoft.com/office/drawing/2014/main" id="{DC19DD3F-0A01-9BFE-ED2C-1967DF5F9A78}"/>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67" name="Rectangle 66">
            <a:extLst>
              <a:ext uri="{FF2B5EF4-FFF2-40B4-BE49-F238E27FC236}">
                <a16:creationId xmlns:a16="http://schemas.microsoft.com/office/drawing/2014/main" id="{4C902612-8E88-BAAC-EE15-C87DBB91751A}"/>
              </a:ext>
            </a:extLst>
          </p:cNvPr>
          <p:cNvSpPr/>
          <p:nvPr/>
        </p:nvSpPr>
        <p:spPr>
          <a:xfrm>
            <a:off x="6656700" y="8122120"/>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1" name="Freeform 11">
            <a:extLst>
              <a:ext uri="{FF2B5EF4-FFF2-40B4-BE49-F238E27FC236}">
                <a16:creationId xmlns:a16="http://schemas.microsoft.com/office/drawing/2014/main" id="{B33E04AF-986B-5451-5AB2-1666215BC365}"/>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Rectangle: Rounded Corners 7">
            <a:extLst>
              <a:ext uri="{FF2B5EF4-FFF2-40B4-BE49-F238E27FC236}">
                <a16:creationId xmlns:a16="http://schemas.microsoft.com/office/drawing/2014/main" id="{09C3295C-CE13-7A1B-EFC2-F61393D5FE8F}"/>
              </a:ext>
            </a:extLst>
          </p:cNvPr>
          <p:cNvSpPr/>
          <p:nvPr/>
        </p:nvSpPr>
        <p:spPr>
          <a:xfrm>
            <a:off x="2519414" y="295196"/>
            <a:ext cx="15316194" cy="1506071"/>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SG"/>
          </a:p>
        </p:txBody>
      </p:sp>
      <p:sp>
        <p:nvSpPr>
          <p:cNvPr id="9" name="Rectangle 8" descr="Robot">
            <a:extLst>
              <a:ext uri="{FF2B5EF4-FFF2-40B4-BE49-F238E27FC236}">
                <a16:creationId xmlns:a16="http://schemas.microsoft.com/office/drawing/2014/main" id="{428DA228-B3D6-7601-3A90-7F4A1B240F74}"/>
              </a:ext>
            </a:extLst>
          </p:cNvPr>
          <p:cNvSpPr/>
          <p:nvPr/>
        </p:nvSpPr>
        <p:spPr>
          <a:xfrm>
            <a:off x="3049522" y="602299"/>
            <a:ext cx="829148" cy="82833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10" name="Group 9">
            <a:extLst>
              <a:ext uri="{FF2B5EF4-FFF2-40B4-BE49-F238E27FC236}">
                <a16:creationId xmlns:a16="http://schemas.microsoft.com/office/drawing/2014/main" id="{C44E8788-9C19-B66F-8678-192134D2D54D}"/>
              </a:ext>
            </a:extLst>
          </p:cNvPr>
          <p:cNvGrpSpPr/>
          <p:nvPr/>
        </p:nvGrpSpPr>
        <p:grpSpPr>
          <a:xfrm>
            <a:off x="4391165" y="295196"/>
            <a:ext cx="13417641" cy="1553136"/>
            <a:chOff x="-414249" y="1953273"/>
            <a:chExt cx="13417641" cy="1553136"/>
          </a:xfrm>
        </p:grpSpPr>
        <p:sp>
          <p:nvSpPr>
            <p:cNvPr id="25" name="Rectangle 24">
              <a:extLst>
                <a:ext uri="{FF2B5EF4-FFF2-40B4-BE49-F238E27FC236}">
                  <a16:creationId xmlns:a16="http://schemas.microsoft.com/office/drawing/2014/main" id="{81ABBA0C-33B0-7FDB-8B6C-9A8CE8570F0D}"/>
                </a:ext>
              </a:extLst>
            </p:cNvPr>
            <p:cNvSpPr/>
            <p:nvPr/>
          </p:nvSpPr>
          <p:spPr>
            <a:xfrm>
              <a:off x="1740322" y="195327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26" name="TextBox 25">
              <a:extLst>
                <a:ext uri="{FF2B5EF4-FFF2-40B4-BE49-F238E27FC236}">
                  <a16:creationId xmlns:a16="http://schemas.microsoft.com/office/drawing/2014/main" id="{36AD30F4-51C3-41AC-DAD4-403D76468ED2}"/>
                </a:ext>
              </a:extLst>
            </p:cNvPr>
            <p:cNvSpPr txBox="1"/>
            <p:nvPr/>
          </p:nvSpPr>
          <p:spPr>
            <a:xfrm>
              <a:off x="-414249" y="1953273"/>
              <a:ext cx="13417641"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tạo</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nội</a:t>
              </a:r>
              <a:r>
                <a:rPr lang="en-US" sz="4000" b="1" kern="1200" dirty="0">
                  <a:solidFill>
                    <a:schemeClr val="accent6">
                      <a:lumMod val="20000"/>
                      <a:lumOff val="80000"/>
                    </a:schemeClr>
                  </a:solidFill>
                </a:rPr>
                <a:t> dung: </a:t>
              </a:r>
              <a:r>
                <a:rPr lang="en-US" sz="4000" kern="1200" dirty="0" err="1"/>
                <a:t>Yêu</a:t>
              </a:r>
              <a:r>
                <a:rPr lang="en-US" sz="4000" kern="1200" dirty="0"/>
                <a:t> </a:t>
              </a:r>
              <a:r>
                <a:rPr lang="en-US" sz="4000" kern="1200" dirty="0" err="1"/>
                <a:t>cầu</a:t>
              </a:r>
              <a:r>
                <a:rPr lang="en-US" sz="4000" kern="1200" dirty="0"/>
                <a:t> AI </a:t>
              </a:r>
              <a:r>
                <a:rPr lang="en-US" sz="4000" kern="1200" dirty="0" err="1"/>
                <a:t>tạo</a:t>
              </a:r>
              <a:r>
                <a:rPr lang="en-US" sz="4000" kern="1200" dirty="0"/>
                <a:t> </a:t>
              </a:r>
              <a:r>
                <a:rPr lang="en-US" sz="4000" kern="1200" dirty="0" err="1"/>
                <a:t>ra</a:t>
              </a:r>
              <a:r>
                <a:rPr lang="en-US" sz="4000" kern="1200" dirty="0"/>
                <a:t> </a:t>
              </a:r>
              <a:r>
                <a:rPr lang="en-US" sz="4000" kern="1200" dirty="0" err="1"/>
                <a:t>một</a:t>
              </a:r>
              <a:r>
                <a:rPr lang="en-US" sz="4000" kern="1200" dirty="0"/>
                <a:t> </a:t>
              </a:r>
              <a:r>
                <a:rPr lang="en-US" sz="4000" kern="1200" dirty="0" err="1"/>
                <a:t>đoạn</a:t>
              </a:r>
              <a:r>
                <a:rPr lang="en-US" sz="4000" kern="1200" dirty="0"/>
                <a:t> </a:t>
              </a:r>
              <a:r>
                <a:rPr lang="en-US" sz="4000" kern="1200" dirty="0" err="1"/>
                <a:t>văn</a:t>
              </a:r>
              <a:r>
                <a:rPr lang="en-US" sz="4000" kern="1200" dirty="0"/>
                <a:t>, </a:t>
              </a:r>
              <a:r>
                <a:rPr lang="en-US" sz="4000" kern="1200" dirty="0" err="1"/>
                <a:t>hội</a:t>
              </a:r>
              <a:r>
                <a:rPr lang="en-US" sz="4000" kern="1200" dirty="0"/>
                <a:t> </a:t>
              </a:r>
              <a:r>
                <a:rPr lang="en-US" sz="4000" kern="1200" dirty="0" err="1"/>
                <a:t>thoại</a:t>
              </a:r>
              <a:endParaRPr lang="en-US" sz="4000" kern="1200" dirty="0"/>
            </a:p>
          </p:txBody>
        </p:sp>
      </p:grpSp>
      <p:sp>
        <p:nvSpPr>
          <p:cNvPr id="27" name="Title 1">
            <a:extLst>
              <a:ext uri="{FF2B5EF4-FFF2-40B4-BE49-F238E27FC236}">
                <a16:creationId xmlns:a16="http://schemas.microsoft.com/office/drawing/2014/main" id="{F44D2413-3303-98F7-A9DA-58EDC4F66D1E}"/>
              </a:ext>
            </a:extLst>
          </p:cNvPr>
          <p:cNvSpPr txBox="1">
            <a:spLocks/>
          </p:cNvSpPr>
          <p:nvPr/>
        </p:nvSpPr>
        <p:spPr>
          <a:xfrm>
            <a:off x="2247697" y="410622"/>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2</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28" name="TextBox 27">
            <a:extLst>
              <a:ext uri="{FF2B5EF4-FFF2-40B4-BE49-F238E27FC236}">
                <a16:creationId xmlns:a16="http://schemas.microsoft.com/office/drawing/2014/main" id="{E1EE082A-5804-6FC4-8D45-FE747C758E44}"/>
              </a:ext>
            </a:extLst>
          </p:cNvPr>
          <p:cNvSpPr txBox="1"/>
          <p:nvPr/>
        </p:nvSpPr>
        <p:spPr>
          <a:xfrm>
            <a:off x="3253158" y="2438508"/>
            <a:ext cx="13930555" cy="6350778"/>
          </a:xfrm>
          <a:prstGeom prst="rect">
            <a:avLst/>
          </a:prstGeom>
          <a:solidFill>
            <a:srgbClr val="022A47"/>
          </a:solidFill>
        </p:spPr>
        <p:txBody>
          <a:bodyPr wrap="square" rtlCol="0">
            <a:spAutoFit/>
          </a:bodyPr>
          <a:lstStyle/>
          <a:p>
            <a:pPr marL="0" marR="0">
              <a:lnSpc>
                <a:spcPct val="107000"/>
              </a:lnSpc>
              <a:spcAft>
                <a:spcPts val="800"/>
              </a:spcAft>
            </a:pPr>
            <a:r>
              <a:rPr lang="en-US" sz="3600" kern="0" dirty="0">
                <a:solidFill>
                  <a:schemeClr val="bg1"/>
                </a:solidFill>
                <a:effectLst/>
                <a:ea typeface="Times New Roman" panose="02020603050405020304" pitchFamily="18" charset="0"/>
                <a:cs typeface="Times New Roman" panose="02020603050405020304" pitchFamily="18" charset="0"/>
              </a:rPr>
              <a:t>Create a text </a:t>
            </a:r>
          </a:p>
          <a:p>
            <a:pPr marL="0" marR="0">
              <a:lnSpc>
                <a:spcPct val="107000"/>
              </a:lnSpc>
              <a:spcAft>
                <a:spcPts val="800"/>
              </a:spcAft>
            </a:pPr>
            <a:r>
              <a:rPr lang="en-US" sz="3600" kern="100" dirty="0">
                <a:solidFill>
                  <a:schemeClr val="bg1"/>
                </a:solidFill>
                <a:effectLst/>
                <a:ea typeface="DengXian" panose="02010600030101010101" pitchFamily="2" charset="-122"/>
                <a:cs typeface="Times New Roman" panose="02020603050405020304" pitchFamily="18" charset="0"/>
              </a:rPr>
              <a:t>Write a </a:t>
            </a:r>
            <a:r>
              <a:rPr lang="en-US" sz="3600" b="1" kern="100" dirty="0">
                <a:solidFill>
                  <a:schemeClr val="bg1"/>
                </a:solidFill>
                <a:effectLst/>
                <a:ea typeface="DengXian" panose="02010600030101010101" pitchFamily="2" charset="-122"/>
                <a:cs typeface="Times New Roman" panose="02020603050405020304" pitchFamily="18" charset="0"/>
              </a:rPr>
              <a:t>B1-level biography</a:t>
            </a:r>
            <a:r>
              <a:rPr lang="en-US" sz="3600" kern="100" dirty="0">
                <a:solidFill>
                  <a:schemeClr val="bg1"/>
                </a:solidFill>
                <a:effectLst/>
                <a:ea typeface="DengXian" panose="02010600030101010101" pitchFamily="2" charset="-122"/>
                <a:cs typeface="Times New Roman" panose="02020603050405020304" pitchFamily="18" charset="0"/>
              </a:rPr>
              <a:t> about </a:t>
            </a:r>
            <a:r>
              <a:rPr lang="en-US" sz="3600" b="1" kern="100" dirty="0">
                <a:solidFill>
                  <a:schemeClr val="bg1"/>
                </a:solidFill>
                <a:effectLst/>
                <a:ea typeface="DengXian" panose="02010600030101010101" pitchFamily="2" charset="-122"/>
                <a:cs typeface="Times New Roman" panose="02020603050405020304" pitchFamily="18" charset="0"/>
              </a:rPr>
              <a:t>Marie Curie</a:t>
            </a:r>
            <a:r>
              <a:rPr lang="en-US" sz="3600" kern="100" dirty="0">
                <a:solidFill>
                  <a:schemeClr val="bg1"/>
                </a:solidFill>
                <a:effectLst/>
                <a:ea typeface="DengXian" panose="02010600030101010101" pitchFamily="2" charset="-122"/>
                <a:cs typeface="Times New Roman" panose="02020603050405020304" pitchFamily="18" charset="0"/>
              </a:rPr>
              <a:t>. Follow the three-part structure:</a:t>
            </a:r>
          </a:p>
          <a:p>
            <a:pPr marL="342900" marR="0" lvl="0" indent="-342900">
              <a:lnSpc>
                <a:spcPct val="107000"/>
              </a:lnSpc>
              <a:spcAft>
                <a:spcPts val="800"/>
              </a:spcAft>
              <a:buFont typeface="+mj-lt"/>
              <a:buAutoNum type="arabicPeriod"/>
              <a:tabLst>
                <a:tab pos="457200" algn="l"/>
              </a:tabLst>
            </a:pPr>
            <a:r>
              <a:rPr lang="en-US" sz="3600" kern="100" dirty="0">
                <a:solidFill>
                  <a:schemeClr val="bg1"/>
                </a:solidFill>
                <a:effectLst/>
                <a:ea typeface="DengXian" panose="02010600030101010101" pitchFamily="2" charset="-122"/>
                <a:cs typeface="Times New Roman" panose="02020603050405020304" pitchFamily="18" charset="0"/>
              </a:rPr>
              <a:t>Early Life: Background, education, interest in science.</a:t>
            </a:r>
          </a:p>
          <a:p>
            <a:pPr marL="342900" marR="0" lvl="0" indent="-342900">
              <a:lnSpc>
                <a:spcPct val="107000"/>
              </a:lnSpc>
              <a:spcAft>
                <a:spcPts val="800"/>
              </a:spcAft>
              <a:buFont typeface="+mj-lt"/>
              <a:buAutoNum type="arabicPeriod"/>
              <a:tabLst>
                <a:tab pos="457200" algn="l"/>
              </a:tabLst>
            </a:pPr>
            <a:r>
              <a:rPr lang="en-US" sz="3600" kern="100" dirty="0">
                <a:solidFill>
                  <a:schemeClr val="bg1"/>
                </a:solidFill>
                <a:effectLst/>
                <a:ea typeface="DengXian" panose="02010600030101010101" pitchFamily="2" charset="-122"/>
                <a:cs typeface="Times New Roman" panose="02020603050405020304" pitchFamily="18" charset="0"/>
              </a:rPr>
              <a:t>Career &amp; Achievements: Nobel Prizes, discoveries in radioactivity.</a:t>
            </a:r>
          </a:p>
          <a:p>
            <a:pPr marL="342900" marR="0" lvl="0" indent="-342900">
              <a:lnSpc>
                <a:spcPct val="107000"/>
              </a:lnSpc>
              <a:spcAft>
                <a:spcPts val="800"/>
              </a:spcAft>
              <a:buFont typeface="+mj-lt"/>
              <a:buAutoNum type="arabicPeriod"/>
              <a:tabLst>
                <a:tab pos="457200" algn="l"/>
              </a:tabLst>
            </a:pPr>
            <a:r>
              <a:rPr lang="en-US" sz="3600" kern="100" dirty="0">
                <a:solidFill>
                  <a:schemeClr val="bg1"/>
                </a:solidFill>
                <a:effectLst/>
                <a:ea typeface="DengXian" panose="02010600030101010101" pitchFamily="2" charset="-122"/>
                <a:cs typeface="Times New Roman" panose="02020603050405020304" pitchFamily="18" charset="0"/>
              </a:rPr>
              <a:t>Challenges &amp; Legacy: Struggles as a female scientist, lasting impact on science.</a:t>
            </a:r>
            <a:br>
              <a:rPr lang="en-US" sz="3600" kern="100" dirty="0">
                <a:solidFill>
                  <a:schemeClr val="bg1"/>
                </a:solidFill>
                <a:effectLst/>
                <a:ea typeface="DengXian" panose="02010600030101010101" pitchFamily="2" charset="-122"/>
                <a:cs typeface="Times New Roman" panose="02020603050405020304" pitchFamily="18" charset="0"/>
              </a:rPr>
            </a:br>
            <a:r>
              <a:rPr lang="en-US" sz="3600" kern="100" dirty="0">
                <a:solidFill>
                  <a:schemeClr val="bg1"/>
                </a:solidFill>
                <a:effectLst/>
                <a:ea typeface="DengXian" panose="02010600030101010101" pitchFamily="2" charset="-122"/>
                <a:cs typeface="Times New Roman" panose="02020603050405020304" pitchFamily="18" charset="0"/>
              </a:rPr>
              <a:t>Use clear, chronological storytelling with important dates</a:t>
            </a:r>
          </a:p>
          <a:p>
            <a:pPr marL="0" marR="0">
              <a:lnSpc>
                <a:spcPct val="107000"/>
              </a:lnSpc>
              <a:spcAft>
                <a:spcPts val="800"/>
              </a:spcAft>
            </a:pPr>
            <a:r>
              <a:rPr lang="en-US" sz="3600" kern="100" dirty="0">
                <a:solidFill>
                  <a:schemeClr val="bg1"/>
                </a:solidFill>
                <a:effectLst/>
                <a:ea typeface="DengXian" panose="02010600030101010101" pitchFamily="2" charset="-122"/>
                <a:cs typeface="Times New Roman" panose="02020603050405020304" pitchFamily="18" charset="0"/>
              </a:rPr>
              <a:t>Use</a:t>
            </a:r>
            <a:r>
              <a:rPr lang="vi-VN" sz="3600" kern="100" dirty="0">
                <a:solidFill>
                  <a:schemeClr val="bg1"/>
                </a:solidFill>
                <a:effectLst/>
                <a:ea typeface="DengXian" panose="02010600030101010101" pitchFamily="2" charset="-122"/>
                <a:cs typeface="Times New Roman" panose="02020603050405020304" pitchFamily="18" charset="0"/>
              </a:rPr>
              <a:t> only basic vocabulary and past simple tense.</a:t>
            </a:r>
            <a:endParaRPr lang="en-US" sz="3600" kern="100" dirty="0">
              <a:solidFill>
                <a:schemeClr val="bg1"/>
              </a:solidFill>
              <a:effectLst/>
              <a:ea typeface="DengXian" panose="02010600030101010101" pitchFamily="2" charset="-122"/>
              <a:cs typeface="Times New Roman" panose="02020603050405020304" pitchFamily="18" charset="0"/>
            </a:endParaRPr>
          </a:p>
          <a:p>
            <a:endParaRPr lang="en-US" sz="2000" dirty="0">
              <a:solidFill>
                <a:schemeClr val="bg1"/>
              </a:solidFill>
            </a:endParaRPr>
          </a:p>
        </p:txBody>
      </p:sp>
      <p:sp>
        <p:nvSpPr>
          <p:cNvPr id="29" name="TextBox 28">
            <a:extLst>
              <a:ext uri="{FF2B5EF4-FFF2-40B4-BE49-F238E27FC236}">
                <a16:creationId xmlns:a16="http://schemas.microsoft.com/office/drawing/2014/main" id="{2F2B5BF3-B02B-770D-D263-5867672E0268}"/>
              </a:ext>
            </a:extLst>
          </p:cNvPr>
          <p:cNvSpPr txBox="1"/>
          <p:nvPr/>
        </p:nvSpPr>
        <p:spPr>
          <a:xfrm>
            <a:off x="3253158" y="2438508"/>
            <a:ext cx="13930555" cy="1251625"/>
          </a:xfrm>
          <a:prstGeom prst="rect">
            <a:avLst/>
          </a:prstGeom>
          <a:solidFill>
            <a:srgbClr val="022A47"/>
          </a:solidFill>
        </p:spPr>
        <p:txBody>
          <a:bodyPr wrap="square" rtlCol="0">
            <a:spAutoFit/>
          </a:bodyPr>
          <a:lstStyle/>
          <a:p>
            <a:pPr marL="0" marR="0">
              <a:lnSpc>
                <a:spcPct val="107000"/>
              </a:lnSpc>
              <a:spcAft>
                <a:spcPts val="800"/>
              </a:spcAft>
            </a:pPr>
            <a:r>
              <a:rPr lang="en-US" sz="3600" dirty="0">
                <a:solidFill>
                  <a:schemeClr val="bg1"/>
                </a:solidFill>
              </a:rPr>
              <a:t>The new biography will follow the same structure and style but will feature a different influential figure: Elon Musk.</a:t>
            </a:r>
            <a:endParaRPr lang="en-US" sz="2000" dirty="0">
              <a:solidFill>
                <a:schemeClr val="bg1"/>
              </a:solidFill>
            </a:endParaRPr>
          </a:p>
        </p:txBody>
      </p:sp>
    </p:spTree>
    <p:extLst>
      <p:ext uri="{BB962C8B-B14F-4D97-AF65-F5344CB8AC3E}">
        <p14:creationId xmlns:p14="http://schemas.microsoft.com/office/powerpoint/2010/main" val="2384058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03382-8A61-65C8-F7F4-0520150F681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F6A44D6-5877-5CF7-DE65-7FE337CE6E21}"/>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73ED4FA1-DA44-B114-C9AE-EB0C42E68F0F}"/>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61A9E8C7-6A6A-5079-A435-305D24F248B3}"/>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9CDACACD-4D3C-8F49-8FC2-72B985A04AFD}"/>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69635C94-2C0F-B417-0A32-5EBA497BA2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01E5AF60-6A59-FD06-EB5A-D28D4A966C95}"/>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3D3DB403-9F50-A07E-FE8F-690434936111}"/>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EE7412DD-25A1-9141-7F1F-C995FF06790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26FB5220-9405-DC5B-9F3D-D01B48BCB1FC}"/>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780F71D3-7147-4569-CA2C-5214C3B022D4}"/>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202AC797-6512-C370-28C6-980F9E8AC133}"/>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BBBB7BBC-CE6C-BBC5-E76F-9367C56565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2ED92B39-DA27-1129-DF42-5F8DD97D86BD}"/>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22BE7FBC-35D7-29D2-2A89-BCE3041A7514}"/>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53B2DC86-8865-F2A2-4029-352A5B15FA0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8EEF372C-3E7D-1D55-CA12-51DD79CC7F14}"/>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2" name="TextBox 2">
            <a:extLst>
              <a:ext uri="{FF2B5EF4-FFF2-40B4-BE49-F238E27FC236}">
                <a16:creationId xmlns:a16="http://schemas.microsoft.com/office/drawing/2014/main" id="{D40C59EE-D363-C69C-4AC3-5C71D1BB1DC2}"/>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67" name="Rectangle 66">
            <a:extLst>
              <a:ext uri="{FF2B5EF4-FFF2-40B4-BE49-F238E27FC236}">
                <a16:creationId xmlns:a16="http://schemas.microsoft.com/office/drawing/2014/main" id="{3F156840-F580-E631-888C-715ABCF04B33}"/>
              </a:ext>
            </a:extLst>
          </p:cNvPr>
          <p:cNvSpPr/>
          <p:nvPr/>
        </p:nvSpPr>
        <p:spPr>
          <a:xfrm>
            <a:off x="6656700" y="8122120"/>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1" name="Freeform 11">
            <a:extLst>
              <a:ext uri="{FF2B5EF4-FFF2-40B4-BE49-F238E27FC236}">
                <a16:creationId xmlns:a16="http://schemas.microsoft.com/office/drawing/2014/main" id="{9C3FD451-CD04-104A-4CB4-75E0C6600827}"/>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93A3BBDC-05B3-CCC9-A91E-621C38FA32C4}"/>
              </a:ext>
            </a:extLst>
          </p:cNvPr>
          <p:cNvSpPr/>
          <p:nvPr/>
        </p:nvSpPr>
        <p:spPr>
          <a:xfrm>
            <a:off x="2269461" y="267870"/>
            <a:ext cx="15316194" cy="1506071"/>
          </a:xfrm>
          <a:prstGeom prst="roundRect">
            <a:avLst>
              <a:gd name="adj" fmla="val 1000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SG"/>
          </a:p>
        </p:txBody>
      </p:sp>
      <p:sp>
        <p:nvSpPr>
          <p:cNvPr id="5" name="Rectangle 4" descr="Questions">
            <a:extLst>
              <a:ext uri="{FF2B5EF4-FFF2-40B4-BE49-F238E27FC236}">
                <a16:creationId xmlns:a16="http://schemas.microsoft.com/office/drawing/2014/main" id="{D76AFC25-C67E-6D90-D544-A2F089431C43}"/>
              </a:ext>
            </a:extLst>
          </p:cNvPr>
          <p:cNvSpPr/>
          <p:nvPr/>
        </p:nvSpPr>
        <p:spPr>
          <a:xfrm>
            <a:off x="2765736" y="627430"/>
            <a:ext cx="829148" cy="82833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6" name="Group 5">
            <a:extLst>
              <a:ext uri="{FF2B5EF4-FFF2-40B4-BE49-F238E27FC236}">
                <a16:creationId xmlns:a16="http://schemas.microsoft.com/office/drawing/2014/main" id="{39F4EDDF-0ECE-FA21-92CB-52B6F7DB19B1}"/>
              </a:ext>
            </a:extLst>
          </p:cNvPr>
          <p:cNvGrpSpPr/>
          <p:nvPr/>
        </p:nvGrpSpPr>
        <p:grpSpPr>
          <a:xfrm>
            <a:off x="4141212" y="267870"/>
            <a:ext cx="13417642" cy="1553136"/>
            <a:chOff x="1352492" y="3894693"/>
            <a:chExt cx="11650900" cy="1553136"/>
          </a:xfrm>
        </p:grpSpPr>
        <p:sp>
          <p:nvSpPr>
            <p:cNvPr id="8" name="Rectangle 7">
              <a:extLst>
                <a:ext uri="{FF2B5EF4-FFF2-40B4-BE49-F238E27FC236}">
                  <a16:creationId xmlns:a16="http://schemas.microsoft.com/office/drawing/2014/main" id="{A225FCAE-C0B7-FEE4-039B-FC6FC6ADA0F6}"/>
                </a:ext>
              </a:extLst>
            </p:cNvPr>
            <p:cNvSpPr/>
            <p:nvPr/>
          </p:nvSpPr>
          <p:spPr>
            <a:xfrm>
              <a:off x="1740322" y="389469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9" name="TextBox 8">
              <a:extLst>
                <a:ext uri="{FF2B5EF4-FFF2-40B4-BE49-F238E27FC236}">
                  <a16:creationId xmlns:a16="http://schemas.microsoft.com/office/drawing/2014/main" id="{B5A840E8-0628-7D09-3F1B-B02E214B541D}"/>
                </a:ext>
              </a:extLst>
            </p:cNvPr>
            <p:cNvSpPr txBox="1"/>
            <p:nvPr/>
          </p:nvSpPr>
          <p:spPr>
            <a:xfrm>
              <a:off x="1352492" y="3894693"/>
              <a:ext cx="11650900"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tạo</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hoạt</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động</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tạo</a:t>
              </a:r>
              <a:r>
                <a:rPr lang="en-US" sz="4000" kern="1200" dirty="0"/>
                <a:t> </a:t>
              </a:r>
              <a:r>
                <a:rPr lang="en-US" sz="4000" kern="1200" dirty="0" err="1"/>
                <a:t>ra</a:t>
              </a:r>
              <a:r>
                <a:rPr lang="en-US" sz="4000" kern="1200" dirty="0"/>
                <a:t> </a:t>
              </a:r>
              <a:r>
                <a:rPr lang="en-US" sz="4000" kern="1200" dirty="0" err="1"/>
                <a:t>bài</a:t>
              </a:r>
              <a:r>
                <a:rPr lang="en-US" sz="4000" kern="1200" dirty="0"/>
                <a:t> </a:t>
              </a:r>
              <a:r>
                <a:rPr lang="en-US" sz="4000" kern="1200" dirty="0" err="1"/>
                <a:t>tập</a:t>
              </a:r>
              <a:r>
                <a:rPr lang="en-US" sz="4000" kern="1200" dirty="0"/>
                <a:t>, </a:t>
              </a:r>
              <a:r>
                <a:rPr lang="en-US" sz="4000" kern="1200" dirty="0" err="1"/>
                <a:t>câu</a:t>
              </a:r>
              <a:r>
                <a:rPr lang="en-US" sz="4000" kern="1200" dirty="0"/>
                <a:t> </a:t>
              </a:r>
              <a:r>
                <a:rPr lang="en-US" sz="4000" kern="1200" dirty="0" err="1"/>
                <a:t>hỏi</a:t>
              </a:r>
              <a:endParaRPr lang="en-US" sz="4000" kern="1200" dirty="0"/>
            </a:p>
          </p:txBody>
        </p:sp>
      </p:grpSp>
      <p:sp>
        <p:nvSpPr>
          <p:cNvPr id="10" name="Title 1">
            <a:extLst>
              <a:ext uri="{FF2B5EF4-FFF2-40B4-BE49-F238E27FC236}">
                <a16:creationId xmlns:a16="http://schemas.microsoft.com/office/drawing/2014/main" id="{0D48AC7B-41A1-560C-156B-2C6871E78BAF}"/>
              </a:ext>
            </a:extLst>
          </p:cNvPr>
          <p:cNvSpPr txBox="1">
            <a:spLocks/>
          </p:cNvSpPr>
          <p:nvPr/>
        </p:nvSpPr>
        <p:spPr>
          <a:xfrm>
            <a:off x="2007227" y="383296"/>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3</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26" name="TextBox 25">
            <a:extLst>
              <a:ext uri="{FF2B5EF4-FFF2-40B4-BE49-F238E27FC236}">
                <a16:creationId xmlns:a16="http://schemas.microsoft.com/office/drawing/2014/main" id="{1677A3B7-D531-3A65-7EAC-E8DF79A001CD}"/>
              </a:ext>
            </a:extLst>
          </p:cNvPr>
          <p:cNvSpPr txBox="1"/>
          <p:nvPr/>
        </p:nvSpPr>
        <p:spPr>
          <a:xfrm>
            <a:off x="3180310" y="2318695"/>
            <a:ext cx="13444778" cy="7115731"/>
          </a:xfrm>
          <a:prstGeom prst="rect">
            <a:avLst/>
          </a:prstGeom>
          <a:solidFill>
            <a:srgbClr val="022A47"/>
          </a:solidFill>
        </p:spPr>
        <p:txBody>
          <a:bodyPr wrap="square">
            <a:spAutoFit/>
          </a:bodyPr>
          <a:lstStyle/>
          <a:p>
            <a:pPr marL="0" marR="0">
              <a:lnSpc>
                <a:spcPct val="107000"/>
              </a:lnSpc>
              <a:spcAft>
                <a:spcPts val="800"/>
              </a:spcAft>
            </a:pPr>
            <a:r>
              <a:rPr lang="en-US" sz="3200" i="1"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Based on the analyzed test specifications, generate new multiple-choice test items that:</a:t>
            </a:r>
            <a:endPar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 </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1. Match the same question type (e.g., grammar, vocabulary, reading, listening).</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2. Assess the same knowledge scope (e.g., relative pronouns, adjectives, quantifiers).</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3. Follow the same question structure (e.g., gap-fill, sentence completion).</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4. Use authentic and meaningful contexts relevant to learners.</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5. Maintain a similar difficulty level.</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6. Ensure that distractors are plausible but incorrect to create a valid challenge.</a:t>
            </a:r>
          </a:p>
        </p:txBody>
      </p:sp>
    </p:spTree>
    <p:extLst>
      <p:ext uri="{BB962C8B-B14F-4D97-AF65-F5344CB8AC3E}">
        <p14:creationId xmlns:p14="http://schemas.microsoft.com/office/powerpoint/2010/main" val="1412622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D4B90-E31D-CEDB-B2FB-67EBD022024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CE7E6CF-1044-6B76-2057-80FD5E64E93B}"/>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E32B2AF4-EDFD-792B-5080-39133035C6B2}"/>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3EA1504D-36DE-91D4-1C56-15D1DC61A2D6}"/>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DD7EA187-9825-3D10-41EE-4798DB34D8E7}"/>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855DE205-9A1B-9839-8B16-9B9330B8F3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9B6BE582-2DCF-8800-F9B8-76036C9B593D}"/>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0748C60C-3942-F553-3A64-43819AADB19A}"/>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CB4E0B2E-EA0A-78DA-890E-535CA6B3A7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2431ED1F-E148-547E-F155-7A585893573D}"/>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0088036A-E6D2-2555-EFA4-299E5E5D82CE}"/>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CC7CA1E0-237C-C4F2-A5B0-F76240612858}"/>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E3BC6E48-5748-FACB-7FB8-556A7B05E3C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A0FC9F8E-8F10-E688-36B7-13D0583F8AE5}"/>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BC4628DF-768D-60EE-590B-6CF5E5C5D055}"/>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E9A8913F-8931-FB64-A83C-DBE598DB347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4C08C7B9-A275-AD54-AD71-B0745497BD78}"/>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2" name="TextBox 2">
            <a:extLst>
              <a:ext uri="{FF2B5EF4-FFF2-40B4-BE49-F238E27FC236}">
                <a16:creationId xmlns:a16="http://schemas.microsoft.com/office/drawing/2014/main" id="{822CB896-3AE1-F982-912F-0DE616EA8BCB}"/>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67" name="Rectangle 66">
            <a:extLst>
              <a:ext uri="{FF2B5EF4-FFF2-40B4-BE49-F238E27FC236}">
                <a16:creationId xmlns:a16="http://schemas.microsoft.com/office/drawing/2014/main" id="{F24730E6-AA9E-E278-C6CA-F45071313706}"/>
              </a:ext>
            </a:extLst>
          </p:cNvPr>
          <p:cNvSpPr/>
          <p:nvPr/>
        </p:nvSpPr>
        <p:spPr>
          <a:xfrm>
            <a:off x="6656700" y="8122120"/>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1" name="Freeform 11">
            <a:extLst>
              <a:ext uri="{FF2B5EF4-FFF2-40B4-BE49-F238E27FC236}">
                <a16:creationId xmlns:a16="http://schemas.microsoft.com/office/drawing/2014/main" id="{532AA3B4-6583-E5A6-A7FA-18C7E8FE2EC7}"/>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78576108-DEB2-498B-44FA-EAE0C14C8A67}"/>
              </a:ext>
            </a:extLst>
          </p:cNvPr>
          <p:cNvSpPr/>
          <p:nvPr/>
        </p:nvSpPr>
        <p:spPr>
          <a:xfrm>
            <a:off x="2478865" y="320693"/>
            <a:ext cx="15316194" cy="1506071"/>
          </a:xfrm>
          <a:prstGeom prst="roundRect">
            <a:avLst>
              <a:gd name="adj" fmla="val 1000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txBody>
          <a:bodyPr/>
          <a:lstStyle/>
          <a:p>
            <a:endParaRPr lang="en-SG"/>
          </a:p>
        </p:txBody>
      </p:sp>
      <p:sp>
        <p:nvSpPr>
          <p:cNvPr id="5" name="Rectangle 4" descr="Head with Gears">
            <a:extLst>
              <a:ext uri="{FF2B5EF4-FFF2-40B4-BE49-F238E27FC236}">
                <a16:creationId xmlns:a16="http://schemas.microsoft.com/office/drawing/2014/main" id="{98B3B185-962F-144E-C6EA-6F275CCC0DE0}"/>
              </a:ext>
            </a:extLst>
          </p:cNvPr>
          <p:cNvSpPr/>
          <p:nvPr/>
        </p:nvSpPr>
        <p:spPr>
          <a:xfrm>
            <a:off x="3156816" y="594731"/>
            <a:ext cx="829148" cy="82833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6" name="Group 5">
            <a:extLst>
              <a:ext uri="{FF2B5EF4-FFF2-40B4-BE49-F238E27FC236}">
                <a16:creationId xmlns:a16="http://schemas.microsoft.com/office/drawing/2014/main" id="{8E120DFB-1A53-5885-5E4A-80667CA46107}"/>
              </a:ext>
            </a:extLst>
          </p:cNvPr>
          <p:cNvGrpSpPr/>
          <p:nvPr/>
        </p:nvGrpSpPr>
        <p:grpSpPr>
          <a:xfrm>
            <a:off x="4461176" y="269906"/>
            <a:ext cx="13333885" cy="3545343"/>
            <a:chOff x="-303689" y="5785326"/>
            <a:chExt cx="13333885" cy="3545343"/>
          </a:xfrm>
        </p:grpSpPr>
        <p:sp>
          <p:nvSpPr>
            <p:cNvPr id="8" name="Rectangle 7">
              <a:extLst>
                <a:ext uri="{FF2B5EF4-FFF2-40B4-BE49-F238E27FC236}">
                  <a16:creationId xmlns:a16="http://schemas.microsoft.com/office/drawing/2014/main" id="{F28CA604-0EDB-8BF0-3427-BB3C327C1509}"/>
                </a:ext>
              </a:extLst>
            </p:cNvPr>
            <p:cNvSpPr/>
            <p:nvPr/>
          </p:nvSpPr>
          <p:spPr>
            <a:xfrm>
              <a:off x="1740322" y="777753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9" name="TextBox 8">
              <a:extLst>
                <a:ext uri="{FF2B5EF4-FFF2-40B4-BE49-F238E27FC236}">
                  <a16:creationId xmlns:a16="http://schemas.microsoft.com/office/drawing/2014/main" id="{4CBA5050-BA24-043C-06D1-540669D9A36A}"/>
                </a:ext>
              </a:extLst>
            </p:cNvPr>
            <p:cNvSpPr txBox="1"/>
            <p:nvPr/>
          </p:nvSpPr>
          <p:spPr>
            <a:xfrm>
              <a:off x="-303689" y="5785326"/>
              <a:ext cx="13333885"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lvl="0" defTabSz="1778000">
                <a:spcBef>
                  <a:spcPct val="0"/>
                </a:spcBef>
                <a:spcAft>
                  <a:spcPct val="35000"/>
                </a:spcAft>
              </a:pPr>
              <a:r>
                <a:rPr lang="en-US" sz="4000" b="1" kern="1200" dirty="0">
                  <a:solidFill>
                    <a:schemeClr val="accent6">
                      <a:lumMod val="20000"/>
                      <a:lumOff val="80000"/>
                    </a:schemeClr>
                  </a:solidFill>
                </a:rPr>
                <a:t>Prompt </a:t>
              </a:r>
              <a:r>
                <a:rPr lang="en-US" sz="4000" b="1" dirty="0" err="1">
                  <a:solidFill>
                    <a:schemeClr val="accent6">
                      <a:lumMod val="20000"/>
                      <a:lumOff val="80000"/>
                    </a:schemeClr>
                  </a:solidFill>
                </a:rPr>
                <a:t>phân</a:t>
              </a:r>
              <a:r>
                <a:rPr lang="en-US" sz="4000" b="1" dirty="0">
                  <a:solidFill>
                    <a:schemeClr val="accent6">
                      <a:lumMod val="20000"/>
                      <a:lumOff val="80000"/>
                    </a:schemeClr>
                  </a:solidFill>
                </a:rPr>
                <a:t> </a:t>
              </a:r>
              <a:r>
                <a:rPr lang="en-US" sz="4000" b="1" dirty="0" err="1">
                  <a:solidFill>
                    <a:schemeClr val="accent6">
                      <a:lumMod val="20000"/>
                      <a:lumOff val="80000"/>
                    </a:schemeClr>
                  </a:solidFill>
                </a:rPr>
                <a:t>hóa</a:t>
              </a:r>
              <a:r>
                <a:rPr lang="en-US" sz="4000" b="1" dirty="0">
                  <a:solidFill>
                    <a:schemeClr val="accent6">
                      <a:lumMod val="20000"/>
                      <a:lumOff val="80000"/>
                    </a:schemeClr>
                  </a:solidFill>
                </a:rPr>
                <a:t> </a:t>
              </a:r>
              <a:r>
                <a:rPr lang="en-US" sz="4000" b="1" dirty="0" err="1">
                  <a:solidFill>
                    <a:schemeClr val="accent6">
                      <a:lumMod val="20000"/>
                      <a:lumOff val="80000"/>
                    </a:schemeClr>
                  </a:solidFill>
                </a:rPr>
                <a:t>câu</a:t>
              </a:r>
              <a:r>
                <a:rPr lang="en-US" sz="4000" b="1" dirty="0">
                  <a:solidFill>
                    <a:schemeClr val="accent6">
                      <a:lumMod val="20000"/>
                      <a:lumOff val="80000"/>
                    </a:schemeClr>
                  </a:solidFill>
                </a:rPr>
                <a:t> </a:t>
              </a:r>
              <a:r>
                <a:rPr lang="en-US" sz="4000" b="1" dirty="0" err="1">
                  <a:solidFill>
                    <a:schemeClr val="accent6">
                      <a:lumMod val="20000"/>
                      <a:lumOff val="80000"/>
                    </a:schemeClr>
                  </a:solidFill>
                </a:rPr>
                <a:t>hỏi</a:t>
              </a:r>
              <a:r>
                <a:rPr lang="en-US" sz="4000" b="1" dirty="0">
                  <a:solidFill>
                    <a:schemeClr val="accent6">
                      <a:lumMod val="20000"/>
                      <a:lumOff val="80000"/>
                    </a:schemeClr>
                  </a:solidFill>
                </a:rPr>
                <a:t>: </a:t>
              </a:r>
              <a:r>
                <a:rPr lang="en-US" sz="4000" dirty="0" err="1"/>
                <a:t>Yêu</a:t>
              </a:r>
              <a:r>
                <a:rPr lang="en-US" sz="4000" dirty="0"/>
                <a:t> </a:t>
              </a:r>
              <a:r>
                <a:rPr lang="en-US" sz="4000" dirty="0" err="1"/>
                <a:t>cầu</a:t>
              </a:r>
              <a:r>
                <a:rPr lang="en-US" sz="4000" dirty="0"/>
                <a:t> AI </a:t>
              </a:r>
              <a:r>
                <a:rPr lang="en-US" sz="4000" dirty="0" err="1"/>
                <a:t>điều</a:t>
              </a:r>
              <a:r>
                <a:rPr lang="en-US" sz="4000" dirty="0"/>
                <a:t> </a:t>
              </a:r>
              <a:r>
                <a:rPr lang="en-US" sz="4000" dirty="0" err="1"/>
                <a:t>chỉnh</a:t>
              </a:r>
              <a:r>
                <a:rPr lang="en-US" sz="4000" dirty="0"/>
                <a:t> </a:t>
              </a:r>
              <a:r>
                <a:rPr lang="en-US" sz="4000" dirty="0" err="1"/>
                <a:t>mức</a:t>
              </a:r>
              <a:r>
                <a:rPr lang="en-US" sz="4000" dirty="0"/>
                <a:t> </a:t>
              </a:r>
              <a:r>
                <a:rPr lang="en-US" sz="4000" dirty="0" err="1"/>
                <a:t>độ</a:t>
              </a:r>
              <a:r>
                <a:rPr lang="en-US" sz="4000" dirty="0"/>
                <a:t> </a:t>
              </a:r>
              <a:r>
                <a:rPr lang="en-US" sz="4000" dirty="0" err="1"/>
                <a:t>dễ</a:t>
              </a:r>
              <a:r>
                <a:rPr lang="en-US" sz="4000" dirty="0"/>
                <a:t> / </a:t>
              </a:r>
              <a:r>
                <a:rPr lang="en-US" sz="4000" dirty="0" err="1"/>
                <a:t>trung</a:t>
              </a:r>
              <a:r>
                <a:rPr lang="en-US" sz="4000" dirty="0"/>
                <a:t> </a:t>
              </a:r>
              <a:r>
                <a:rPr lang="en-US" sz="4000" dirty="0" err="1"/>
                <a:t>bình</a:t>
              </a:r>
              <a:r>
                <a:rPr lang="en-US" sz="4000" dirty="0"/>
                <a:t> / </a:t>
              </a:r>
              <a:r>
                <a:rPr lang="en-US" sz="4000" kern="1200" dirty="0" err="1"/>
                <a:t>khó</a:t>
              </a:r>
              <a:r>
                <a:rPr lang="en-US" sz="4000" kern="1200" dirty="0"/>
                <a:t> </a:t>
              </a:r>
              <a:r>
                <a:rPr lang="en-US" sz="4000" kern="1200" dirty="0" err="1"/>
                <a:t>cho</a:t>
              </a:r>
              <a:r>
                <a:rPr lang="en-US" sz="4000" kern="1200" dirty="0"/>
                <a:t> </a:t>
              </a:r>
              <a:r>
                <a:rPr lang="en-US" sz="4000" kern="1200" dirty="0" err="1"/>
                <a:t>câu</a:t>
              </a:r>
              <a:r>
                <a:rPr lang="en-US" sz="4000" kern="1200" dirty="0"/>
                <a:t> </a:t>
              </a:r>
              <a:r>
                <a:rPr lang="en-US" sz="4000" kern="1200" dirty="0" err="1"/>
                <a:t>hỏi</a:t>
              </a:r>
              <a:r>
                <a:rPr lang="en-US" sz="4000" kern="1200" dirty="0"/>
                <a:t> / </a:t>
              </a:r>
              <a:r>
                <a:rPr lang="en-US" sz="4000" kern="1200" dirty="0" err="1"/>
                <a:t>đoạn</a:t>
              </a:r>
              <a:r>
                <a:rPr lang="en-US" sz="4000" kern="1200" dirty="0"/>
                <a:t> </a:t>
              </a:r>
              <a:r>
                <a:rPr lang="en-US" sz="4000" kern="1200" dirty="0" err="1"/>
                <a:t>văn</a:t>
              </a:r>
              <a:r>
                <a:rPr lang="en-US" sz="4000" kern="1200" dirty="0"/>
                <a:t> / </a:t>
              </a:r>
              <a:r>
                <a:rPr lang="en-US" sz="4000" kern="1200" dirty="0" err="1"/>
                <a:t>hội</a:t>
              </a:r>
              <a:r>
                <a:rPr lang="en-US" sz="4000" kern="1200" dirty="0"/>
                <a:t> </a:t>
              </a:r>
              <a:r>
                <a:rPr lang="en-US" sz="4000" kern="1200" dirty="0" err="1"/>
                <a:t>thoại</a:t>
              </a:r>
              <a:endParaRPr lang="en-US" sz="4000" kern="1200" dirty="0"/>
            </a:p>
          </p:txBody>
        </p:sp>
      </p:grpSp>
      <p:sp>
        <p:nvSpPr>
          <p:cNvPr id="10" name="Title 1">
            <a:extLst>
              <a:ext uri="{FF2B5EF4-FFF2-40B4-BE49-F238E27FC236}">
                <a16:creationId xmlns:a16="http://schemas.microsoft.com/office/drawing/2014/main" id="{18E399DE-237B-13E6-291F-BB195024B843}"/>
              </a:ext>
            </a:extLst>
          </p:cNvPr>
          <p:cNvSpPr txBox="1">
            <a:spLocks/>
          </p:cNvSpPr>
          <p:nvPr/>
        </p:nvSpPr>
        <p:spPr>
          <a:xfrm>
            <a:off x="2207147" y="407598"/>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4</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25" name="TextBox 24">
            <a:extLst>
              <a:ext uri="{FF2B5EF4-FFF2-40B4-BE49-F238E27FC236}">
                <a16:creationId xmlns:a16="http://schemas.microsoft.com/office/drawing/2014/main" id="{7A552B70-5CBF-7B2F-DB16-3FA8830C460C}"/>
              </a:ext>
            </a:extLst>
          </p:cNvPr>
          <p:cNvSpPr txBox="1"/>
          <p:nvPr/>
        </p:nvSpPr>
        <p:spPr>
          <a:xfrm>
            <a:off x="3180310" y="2318695"/>
            <a:ext cx="13444778" cy="7540077"/>
          </a:xfrm>
          <a:prstGeom prst="rect">
            <a:avLst/>
          </a:prstGeom>
          <a:solidFill>
            <a:srgbClr val="022A47"/>
          </a:solidFill>
        </p:spPr>
        <p:txBody>
          <a:bodyPr wrap="square">
            <a:spAutoFit/>
          </a:bodyPr>
          <a:lstStyle/>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Adapt the text from the image to suit different English proficiency levels for Grade 9 students in Vietnam learning English as a Foreign Language. </a:t>
            </a:r>
          </a:p>
          <a:p>
            <a:pPr marL="0" marR="0">
              <a:lnSpc>
                <a:spcPct val="107000"/>
              </a:lnSpc>
              <a:spcAft>
                <a:spcPts val="800"/>
              </a:spcAft>
            </a:pPr>
            <a:endPar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A1 Level: Use simpler sentences and basic vocabulary. Include visuals or descriptions to aid understanding. </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A2 Level: Keep the original meaning but highlight key terms and provide brief explanations for difficult words. </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B1 Level: Keep the original meaning, use common vocabulary, maintain natural sentence flow while ensuring clarity for B1-level students</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B2 Level: Expand the text with added statistics, real-world examples, case studies, and thinking prompts to encourage deeper understanding. </a:t>
            </a:r>
          </a:p>
          <a:p>
            <a:pPr marL="0" marR="0">
              <a:lnSpc>
                <a:spcPct val="107000"/>
              </a:lnSpc>
              <a:spcAft>
                <a:spcPts val="800"/>
              </a:spcAf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Ensure that the adapted texts are presented in paragraph format for each level.</a:t>
            </a:r>
          </a:p>
        </p:txBody>
      </p:sp>
    </p:spTree>
    <p:extLst>
      <p:ext uri="{BB962C8B-B14F-4D97-AF65-F5344CB8AC3E}">
        <p14:creationId xmlns:p14="http://schemas.microsoft.com/office/powerpoint/2010/main" val="292216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D58E-B9EE-AFF6-9614-23AEA9DD616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FABB4C-215B-ECD4-1F13-6D91BC7F375D}"/>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43D779BB-2A55-E0EC-91AD-821896C45F2C}"/>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F9D8DBB4-062B-F12C-E351-3C14DE36007F}"/>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887216CC-B238-7B61-8A5E-B5D25B6E8A33}"/>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BF6F7634-ED93-A2D2-26D3-36290D29A8A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4E3CABD9-CCBA-D12D-0E62-04305A27C47B}"/>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5051BA0B-0985-D728-07B8-688CEA4A7AD6}"/>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C2CF8827-6FF0-BD68-CC1F-B737164FE8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0E2389F4-944C-DAEE-EB5B-5E90C2C15445}"/>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460028A7-2BB0-D867-75DB-1D3E9B2FAE2B}"/>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71CC60BA-CFDE-A86E-06AA-2E60C4A64D36}"/>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AAFA1372-6947-8C8D-5C47-198DEF9225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538CF7B5-0346-1089-5EBE-2D38DAB9067B}"/>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1C18648E-3806-8C50-79E1-F6623A600373}"/>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4C82264A-A79C-8A94-4A17-D631D06319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C0F6970C-4F79-2716-3C71-02F474DA832B}"/>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2" name="TextBox 2">
            <a:extLst>
              <a:ext uri="{FF2B5EF4-FFF2-40B4-BE49-F238E27FC236}">
                <a16:creationId xmlns:a16="http://schemas.microsoft.com/office/drawing/2014/main" id="{3F421B9C-7AF6-BC19-FF3D-BCC6086F66C3}"/>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67" name="Rectangle 66">
            <a:extLst>
              <a:ext uri="{FF2B5EF4-FFF2-40B4-BE49-F238E27FC236}">
                <a16:creationId xmlns:a16="http://schemas.microsoft.com/office/drawing/2014/main" id="{7FAF76E5-4F6C-9A8C-50F1-A50F2660FED0}"/>
              </a:ext>
            </a:extLst>
          </p:cNvPr>
          <p:cNvSpPr/>
          <p:nvPr/>
        </p:nvSpPr>
        <p:spPr>
          <a:xfrm>
            <a:off x="6656700" y="8122120"/>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1" name="Freeform 11">
            <a:extLst>
              <a:ext uri="{FF2B5EF4-FFF2-40B4-BE49-F238E27FC236}">
                <a16:creationId xmlns:a16="http://schemas.microsoft.com/office/drawing/2014/main" id="{D822180C-2D90-BFCC-F47E-892B906584FD}"/>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BCE34AF0-D8A6-03F9-CF22-FAF5BB6AFD6D}"/>
              </a:ext>
            </a:extLst>
          </p:cNvPr>
          <p:cNvSpPr/>
          <p:nvPr/>
        </p:nvSpPr>
        <p:spPr>
          <a:xfrm>
            <a:off x="2457902" y="314086"/>
            <a:ext cx="15316194" cy="1506071"/>
          </a:xfrm>
          <a:prstGeom prst="roundRect">
            <a:avLst>
              <a:gd name="adj" fmla="val 1000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SG"/>
          </a:p>
        </p:txBody>
      </p:sp>
      <p:sp>
        <p:nvSpPr>
          <p:cNvPr id="5" name="Title 1">
            <a:extLst>
              <a:ext uri="{FF2B5EF4-FFF2-40B4-BE49-F238E27FC236}">
                <a16:creationId xmlns:a16="http://schemas.microsoft.com/office/drawing/2014/main" id="{A9C9D37E-C182-9F3D-8CC6-207D22F1664E}"/>
              </a:ext>
            </a:extLst>
          </p:cNvPr>
          <p:cNvSpPr txBox="1">
            <a:spLocks/>
          </p:cNvSpPr>
          <p:nvPr/>
        </p:nvSpPr>
        <p:spPr>
          <a:xfrm>
            <a:off x="2157034" y="434942"/>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5</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pic>
        <p:nvPicPr>
          <p:cNvPr id="6" name="Picture 5">
            <a:extLst>
              <a:ext uri="{FF2B5EF4-FFF2-40B4-BE49-F238E27FC236}">
                <a16:creationId xmlns:a16="http://schemas.microsoft.com/office/drawing/2014/main" id="{48BFFCF3-D884-A8CD-E433-B0E9A4475556}"/>
              </a:ext>
            </a:extLst>
          </p:cNvPr>
          <p:cNvPicPr>
            <a:picLocks noChangeAspect="1"/>
          </p:cNvPicPr>
          <p:nvPr/>
        </p:nvPicPr>
        <p:blipFill>
          <a:blip r:embed="rId5"/>
          <a:stretch>
            <a:fillRect/>
          </a:stretch>
        </p:blipFill>
        <p:spPr>
          <a:xfrm>
            <a:off x="3141183" y="598236"/>
            <a:ext cx="730778" cy="811287"/>
          </a:xfrm>
          <a:prstGeom prst="rect">
            <a:avLst/>
          </a:prstGeom>
        </p:spPr>
      </p:pic>
      <p:grpSp>
        <p:nvGrpSpPr>
          <p:cNvPr id="8" name="Group 7">
            <a:extLst>
              <a:ext uri="{FF2B5EF4-FFF2-40B4-BE49-F238E27FC236}">
                <a16:creationId xmlns:a16="http://schemas.microsoft.com/office/drawing/2014/main" id="{87E1EB1D-C135-5807-46BA-74FB0C272853}"/>
              </a:ext>
            </a:extLst>
          </p:cNvPr>
          <p:cNvGrpSpPr/>
          <p:nvPr/>
        </p:nvGrpSpPr>
        <p:grpSpPr>
          <a:xfrm>
            <a:off x="4452987" y="329225"/>
            <a:ext cx="13333886" cy="1553136"/>
            <a:chOff x="-330493" y="5836113"/>
            <a:chExt cx="13333886" cy="1553136"/>
          </a:xfrm>
        </p:grpSpPr>
        <p:sp>
          <p:nvSpPr>
            <p:cNvPr id="9" name="Rectangle 8">
              <a:extLst>
                <a:ext uri="{FF2B5EF4-FFF2-40B4-BE49-F238E27FC236}">
                  <a16:creationId xmlns:a16="http://schemas.microsoft.com/office/drawing/2014/main" id="{C420CF79-CFD3-271F-606D-CC2669B978B6}"/>
                </a:ext>
              </a:extLst>
            </p:cNvPr>
            <p:cNvSpPr/>
            <p:nvPr/>
          </p:nvSpPr>
          <p:spPr>
            <a:xfrm>
              <a:off x="1740322" y="583611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0" name="TextBox 9">
              <a:extLst>
                <a:ext uri="{FF2B5EF4-FFF2-40B4-BE49-F238E27FC236}">
                  <a16:creationId xmlns:a16="http://schemas.microsoft.com/office/drawing/2014/main" id="{DDCC4424-B8B5-7E7F-B7FD-D9939708D25B}"/>
                </a:ext>
              </a:extLst>
            </p:cNvPr>
            <p:cNvSpPr txBox="1"/>
            <p:nvPr/>
          </p:nvSpPr>
          <p:spPr>
            <a:xfrm>
              <a:off x="-330493" y="5836113"/>
              <a:ext cx="13333886"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hướng</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dẫn</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đưa</a:t>
              </a:r>
              <a:r>
                <a:rPr lang="en-US" sz="4000" kern="1200" dirty="0"/>
                <a:t> </a:t>
              </a:r>
              <a:r>
                <a:rPr lang="en-US" sz="4000" kern="1200" dirty="0" err="1"/>
                <a:t>ra</a:t>
              </a:r>
              <a:r>
                <a:rPr lang="en-US" sz="4000" kern="1200" dirty="0"/>
                <a:t> </a:t>
              </a:r>
              <a:r>
                <a:rPr lang="en-US" sz="4000" kern="1200" dirty="0" err="1"/>
                <a:t>hướng</a:t>
              </a:r>
              <a:r>
                <a:rPr lang="en-US" sz="4000" kern="1200" dirty="0"/>
                <a:t> </a:t>
              </a:r>
              <a:r>
                <a:rPr lang="en-US" sz="4000" kern="1200" dirty="0" err="1"/>
                <a:t>dẫn</a:t>
              </a:r>
              <a:r>
                <a:rPr lang="en-US" sz="4000" kern="1200" dirty="0"/>
                <a:t> </a:t>
              </a:r>
              <a:r>
                <a:rPr lang="en-US" sz="4000" kern="1200" dirty="0" err="1"/>
                <a:t>từng</a:t>
              </a:r>
              <a:r>
                <a:rPr lang="en-US" sz="4000" kern="1200" dirty="0"/>
                <a:t> </a:t>
              </a:r>
              <a:r>
                <a:rPr lang="en-US" sz="4000" kern="1200" dirty="0" err="1"/>
                <a:t>bước</a:t>
              </a:r>
              <a:r>
                <a:rPr lang="en-US" sz="4000" kern="1200" dirty="0"/>
                <a:t> </a:t>
              </a:r>
              <a:r>
                <a:rPr lang="en-US" sz="4000" kern="1200" dirty="0" err="1"/>
                <a:t>hoặc</a:t>
              </a:r>
              <a:r>
                <a:rPr lang="en-US" sz="4000" kern="1200" dirty="0"/>
                <a:t> </a:t>
              </a:r>
              <a:r>
                <a:rPr lang="en-US" sz="4000" kern="1200" dirty="0" err="1"/>
                <a:t>quy</a:t>
              </a:r>
              <a:r>
                <a:rPr lang="en-US" sz="4000" kern="1200" dirty="0"/>
                <a:t> </a:t>
              </a:r>
              <a:r>
                <a:rPr lang="en-US" sz="4000" kern="1200" dirty="0" err="1"/>
                <a:t>trình</a:t>
              </a:r>
              <a:r>
                <a:rPr lang="en-US" sz="4000" kern="1200" dirty="0"/>
                <a:t> </a:t>
              </a:r>
              <a:r>
                <a:rPr lang="en-US" sz="4000" kern="1200" dirty="0" err="1"/>
                <a:t>làm</a:t>
              </a:r>
              <a:r>
                <a:rPr lang="en-US" sz="4000" kern="1200" dirty="0"/>
                <a:t> </a:t>
              </a:r>
              <a:r>
                <a:rPr lang="en-US" sz="4000" kern="1200" dirty="0" err="1"/>
                <a:t>theo</a:t>
              </a:r>
              <a:r>
                <a:rPr lang="en-US" sz="4000" kern="1200" dirty="0"/>
                <a:t> </a:t>
              </a:r>
              <a:r>
                <a:rPr lang="en-US" sz="4000" kern="1200" dirty="0" err="1"/>
                <a:t>dạng</a:t>
              </a:r>
              <a:r>
                <a:rPr lang="en-US" sz="4000" kern="1200" dirty="0"/>
                <a:t> </a:t>
              </a:r>
              <a:r>
                <a:rPr lang="en-US" sz="4000" kern="1200" dirty="0" err="1"/>
                <a:t>bài</a:t>
              </a:r>
              <a:r>
                <a:rPr lang="en-US" sz="4000" kern="1200" dirty="0"/>
                <a:t> </a:t>
              </a:r>
              <a:r>
                <a:rPr lang="en-US" sz="4000" kern="1200" dirty="0" err="1"/>
                <a:t>tập</a:t>
              </a:r>
              <a:endParaRPr lang="en-US" sz="4000" kern="1200" dirty="0"/>
            </a:p>
          </p:txBody>
        </p:sp>
      </p:grpSp>
      <p:sp>
        <p:nvSpPr>
          <p:cNvPr id="25" name="TextBox 4">
            <a:extLst>
              <a:ext uri="{FF2B5EF4-FFF2-40B4-BE49-F238E27FC236}">
                <a16:creationId xmlns:a16="http://schemas.microsoft.com/office/drawing/2014/main" id="{8E9B9BE3-E4E5-752C-4A7A-AB8BAB488CFD}"/>
              </a:ext>
            </a:extLst>
          </p:cNvPr>
          <p:cNvSpPr txBox="1"/>
          <p:nvPr/>
        </p:nvSpPr>
        <p:spPr>
          <a:xfrm>
            <a:off x="3853880" y="2061573"/>
            <a:ext cx="12494201" cy="1943289"/>
          </a:xfrm>
          <a:prstGeom prst="rect">
            <a:avLst/>
          </a:prstGeom>
        </p:spPr>
        <p:txBody>
          <a:bodyPr wrap="square" lIns="0" tIns="0" rIns="0" bIns="0" rtlCol="0" anchor="t">
            <a:spAutoFit/>
          </a:bodyPr>
          <a:lstStyle/>
          <a:p>
            <a:pPr marL="0" marR="0" lvl="0" indent="0" algn="l" defTabSz="914400" rtl="0" eaLnBrk="1" fontAlgn="auto" latinLnBrk="0" hangingPunct="1">
              <a:lnSpc>
                <a:spcPts val="17185"/>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Prompt </a:t>
            </a:r>
            <a:r>
              <a:rPr kumimoji="0" lang="en-US" sz="9600" b="1" i="0" u="none" strike="noStrike" kern="1200" cap="none" spc="0" normalizeH="0" baseline="0" noProof="0" dirty="0" err="1">
                <a:ln>
                  <a:noFill/>
                </a:ln>
                <a:solidFill>
                  <a:srgbClr val="00FFFF"/>
                </a:solidFill>
                <a:effectLst/>
                <a:uLnTx/>
                <a:uFillTx/>
                <a:latin typeface="Neo Sans Bold"/>
                <a:ea typeface="Neo Sans Bold"/>
                <a:cs typeface="Neo Sans Bold"/>
                <a:sym typeface="Neo Sans Bold"/>
              </a:rPr>
              <a:t>hướng</a:t>
            </a:r>
            <a:r>
              <a:rPr kumimoji="0" lang="en-US" sz="96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rPr>
              <a:t> </a:t>
            </a:r>
            <a:r>
              <a:rPr kumimoji="0" lang="en-US" sz="9600" b="1" i="0" u="none" strike="noStrike" kern="1200" cap="none" spc="0" normalizeH="0" baseline="0" noProof="0" dirty="0" err="1">
                <a:ln>
                  <a:noFill/>
                </a:ln>
                <a:solidFill>
                  <a:srgbClr val="00FFFF"/>
                </a:solidFill>
                <a:effectLst/>
                <a:uLnTx/>
                <a:uFillTx/>
                <a:latin typeface="Neo Sans Bold"/>
                <a:ea typeface="Neo Sans Bold"/>
                <a:cs typeface="Neo Sans Bold"/>
                <a:sym typeface="Neo Sans Bold"/>
              </a:rPr>
              <a:t>dẫn</a:t>
            </a:r>
            <a:endParaRPr kumimoji="0" lang="en-US" sz="9600" b="1" i="0" u="none" strike="noStrike" kern="1200" cap="none" spc="0" normalizeH="0" baseline="0" noProof="0" dirty="0">
              <a:ln>
                <a:noFill/>
              </a:ln>
              <a:solidFill>
                <a:srgbClr val="00FFFF"/>
              </a:solidFill>
              <a:effectLst/>
              <a:uLnTx/>
              <a:uFillTx/>
              <a:latin typeface="Neo Sans Bold"/>
              <a:ea typeface="Neo Sans Bold"/>
              <a:cs typeface="Neo Sans Bold"/>
              <a:sym typeface="Neo Sans Bold"/>
            </a:endParaRPr>
          </a:p>
        </p:txBody>
      </p:sp>
      <p:sp>
        <p:nvSpPr>
          <p:cNvPr id="26" name="Title 1">
            <a:extLst>
              <a:ext uri="{FF2B5EF4-FFF2-40B4-BE49-F238E27FC236}">
                <a16:creationId xmlns:a16="http://schemas.microsoft.com/office/drawing/2014/main" id="{FCB705F6-3B15-7A7C-6391-8E3C752CCB2C}"/>
              </a:ext>
            </a:extLst>
          </p:cNvPr>
          <p:cNvSpPr txBox="1">
            <a:spLocks/>
          </p:cNvSpPr>
          <p:nvPr/>
        </p:nvSpPr>
        <p:spPr>
          <a:xfrm>
            <a:off x="3882992" y="4279932"/>
            <a:ext cx="14253891" cy="3581400"/>
          </a:xfrm>
          <a:prstGeom prst="rect">
            <a:avLst/>
          </a:prstGeom>
        </p:spPr>
        <p:txBody>
          <a:bodyPr vert="horz" lIns="137160" tIns="68580" rIns="137160" bIns="6858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650" dirty="0" err="1">
                <a:solidFill>
                  <a:schemeClr val="bg1"/>
                </a:solidFill>
              </a:rPr>
              <a:t>Kỹ</a:t>
            </a:r>
            <a:r>
              <a:rPr lang="en-US" sz="7650" dirty="0">
                <a:solidFill>
                  <a:schemeClr val="bg1"/>
                </a:solidFill>
              </a:rPr>
              <a:t> </a:t>
            </a:r>
            <a:r>
              <a:rPr lang="en-US" sz="7650" dirty="0" err="1">
                <a:solidFill>
                  <a:schemeClr val="bg1"/>
                </a:solidFill>
              </a:rPr>
              <a:t>thuật</a:t>
            </a:r>
            <a:r>
              <a:rPr lang="en-US" sz="7650" dirty="0">
                <a:solidFill>
                  <a:schemeClr val="bg1"/>
                </a:solidFill>
              </a:rPr>
              <a:t> </a:t>
            </a:r>
            <a:r>
              <a:rPr lang="en-US" sz="7650" b="1" dirty="0">
                <a:solidFill>
                  <a:schemeClr val="bg1"/>
                </a:solidFill>
              </a:rPr>
              <a:t>Chain of Thought </a:t>
            </a:r>
            <a:r>
              <a:rPr lang="en-US" sz="7650" dirty="0" err="1">
                <a:solidFill>
                  <a:schemeClr val="bg1"/>
                </a:solidFill>
              </a:rPr>
              <a:t>để</a:t>
            </a:r>
            <a:r>
              <a:rPr lang="en-US" sz="7650" dirty="0">
                <a:solidFill>
                  <a:schemeClr val="bg1"/>
                </a:solidFill>
              </a:rPr>
              <a:t> AI </a:t>
            </a:r>
            <a:r>
              <a:rPr lang="en-US" sz="7650" dirty="0" err="1">
                <a:solidFill>
                  <a:schemeClr val="bg1"/>
                </a:solidFill>
              </a:rPr>
              <a:t>giải</a:t>
            </a:r>
            <a:r>
              <a:rPr lang="en-US" sz="7650" dirty="0">
                <a:solidFill>
                  <a:schemeClr val="bg1"/>
                </a:solidFill>
              </a:rPr>
              <a:t> </a:t>
            </a:r>
            <a:r>
              <a:rPr lang="en-US" sz="7650" dirty="0" err="1">
                <a:solidFill>
                  <a:schemeClr val="bg1"/>
                </a:solidFill>
              </a:rPr>
              <a:t>thích</a:t>
            </a:r>
            <a:r>
              <a:rPr lang="en-US" sz="7650" dirty="0">
                <a:solidFill>
                  <a:schemeClr val="bg1"/>
                </a:solidFill>
              </a:rPr>
              <a:t> </a:t>
            </a:r>
            <a:r>
              <a:rPr lang="en-US" sz="7650" dirty="0" err="1">
                <a:solidFill>
                  <a:schemeClr val="bg1"/>
                </a:solidFill>
              </a:rPr>
              <a:t>các</a:t>
            </a:r>
            <a:r>
              <a:rPr lang="en-US" sz="7650" dirty="0">
                <a:solidFill>
                  <a:schemeClr val="bg1"/>
                </a:solidFill>
              </a:rPr>
              <a:t> </a:t>
            </a:r>
            <a:r>
              <a:rPr lang="en-US" sz="7650" dirty="0" err="1">
                <a:solidFill>
                  <a:schemeClr val="bg1"/>
                </a:solidFill>
              </a:rPr>
              <a:t>bước</a:t>
            </a:r>
            <a:r>
              <a:rPr lang="en-US" sz="7650" dirty="0">
                <a:solidFill>
                  <a:schemeClr val="bg1"/>
                </a:solidFill>
              </a:rPr>
              <a:t> </a:t>
            </a:r>
            <a:r>
              <a:rPr lang="en-US" sz="7650" dirty="0" err="1">
                <a:solidFill>
                  <a:schemeClr val="bg1"/>
                </a:solidFill>
              </a:rPr>
              <a:t>suy</a:t>
            </a:r>
            <a:r>
              <a:rPr lang="en-US" sz="7650" dirty="0">
                <a:solidFill>
                  <a:schemeClr val="bg1"/>
                </a:solidFill>
              </a:rPr>
              <a:t> </a:t>
            </a:r>
            <a:r>
              <a:rPr lang="en-US" sz="7650" dirty="0" err="1">
                <a:solidFill>
                  <a:schemeClr val="bg1"/>
                </a:solidFill>
              </a:rPr>
              <a:t>luận</a:t>
            </a:r>
            <a:endParaRPr lang="en-US" sz="7650" dirty="0">
              <a:solidFill>
                <a:schemeClr val="bg1"/>
              </a:solidFill>
            </a:endParaRPr>
          </a:p>
        </p:txBody>
      </p:sp>
      <p:sp>
        <p:nvSpPr>
          <p:cNvPr id="27" name="Content Placeholder 2">
            <a:extLst>
              <a:ext uri="{FF2B5EF4-FFF2-40B4-BE49-F238E27FC236}">
                <a16:creationId xmlns:a16="http://schemas.microsoft.com/office/drawing/2014/main" id="{E536641B-4049-8300-2450-9F2AA6FFD382}"/>
              </a:ext>
            </a:extLst>
          </p:cNvPr>
          <p:cNvSpPr txBox="1">
            <a:spLocks/>
          </p:cNvSpPr>
          <p:nvPr/>
        </p:nvSpPr>
        <p:spPr>
          <a:xfrm>
            <a:off x="4047207" y="8036561"/>
            <a:ext cx="12107546" cy="2483643"/>
          </a:xfrm>
          <a:prstGeom prst="rect">
            <a:avLst/>
          </a:prstGeom>
        </p:spPr>
        <p:txBody>
          <a:bodyPr vert="horz" lIns="137160" tIns="68580" rIns="137160" bIns="6858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800" dirty="0" err="1">
                <a:solidFill>
                  <a:schemeClr val="bg1"/>
                </a:solidFill>
              </a:rPr>
              <a:t>Hãy</a:t>
            </a:r>
            <a:r>
              <a:rPr lang="en-US" sz="4800" dirty="0">
                <a:solidFill>
                  <a:schemeClr val="bg1"/>
                </a:solidFill>
              </a:rPr>
              <a:t> </a:t>
            </a:r>
            <a:r>
              <a:rPr lang="en-US" sz="4800" dirty="0" err="1">
                <a:solidFill>
                  <a:schemeClr val="bg1"/>
                </a:solidFill>
              </a:rPr>
              <a:t>giải</a:t>
            </a:r>
            <a:r>
              <a:rPr lang="en-US" sz="4800" dirty="0">
                <a:solidFill>
                  <a:schemeClr val="bg1"/>
                </a:solidFill>
              </a:rPr>
              <a:t> </a:t>
            </a:r>
            <a:r>
              <a:rPr lang="en-US" sz="4800" dirty="0" err="1">
                <a:solidFill>
                  <a:schemeClr val="bg1"/>
                </a:solidFill>
              </a:rPr>
              <a:t>thích</a:t>
            </a:r>
            <a:r>
              <a:rPr lang="en-US" sz="4800" dirty="0">
                <a:solidFill>
                  <a:schemeClr val="bg1"/>
                </a:solidFill>
              </a:rPr>
              <a:t> </a:t>
            </a:r>
            <a:r>
              <a:rPr lang="en-US" sz="4800" dirty="0" err="1">
                <a:solidFill>
                  <a:schemeClr val="bg1"/>
                </a:solidFill>
              </a:rPr>
              <a:t>từng</a:t>
            </a:r>
            <a:r>
              <a:rPr lang="en-US" sz="4800" dirty="0">
                <a:solidFill>
                  <a:schemeClr val="bg1"/>
                </a:solidFill>
              </a:rPr>
              <a:t> </a:t>
            </a:r>
            <a:r>
              <a:rPr lang="en-US" sz="4800" dirty="0" err="1">
                <a:solidFill>
                  <a:schemeClr val="bg1"/>
                </a:solidFill>
              </a:rPr>
              <a:t>bước</a:t>
            </a:r>
            <a:r>
              <a:rPr lang="en-US" sz="4800" dirty="0">
                <a:solidFill>
                  <a:schemeClr val="bg1"/>
                </a:solidFill>
              </a:rPr>
              <a:t> </a:t>
            </a:r>
            <a:r>
              <a:rPr lang="en-US" sz="4800" dirty="0" err="1">
                <a:solidFill>
                  <a:schemeClr val="bg1"/>
                </a:solidFill>
              </a:rPr>
              <a:t>để</a:t>
            </a:r>
            <a:r>
              <a:rPr lang="en-US" sz="4800" dirty="0">
                <a:solidFill>
                  <a:schemeClr val="bg1"/>
                </a:solidFill>
              </a:rPr>
              <a:t> </a:t>
            </a:r>
            <a:r>
              <a:rPr lang="en-US" sz="4800" dirty="0" err="1">
                <a:solidFill>
                  <a:schemeClr val="bg1"/>
                </a:solidFill>
              </a:rPr>
              <a:t>có</a:t>
            </a:r>
            <a:r>
              <a:rPr lang="en-US" sz="4800" dirty="0">
                <a:solidFill>
                  <a:schemeClr val="bg1"/>
                </a:solidFill>
              </a:rPr>
              <a:t> </a:t>
            </a:r>
            <a:r>
              <a:rPr lang="en-US" sz="4800" dirty="0" err="1">
                <a:solidFill>
                  <a:schemeClr val="bg1"/>
                </a:solidFill>
              </a:rPr>
              <a:t>câu</a:t>
            </a:r>
            <a:r>
              <a:rPr lang="en-US" sz="4800" dirty="0">
                <a:solidFill>
                  <a:schemeClr val="bg1"/>
                </a:solidFill>
              </a:rPr>
              <a:t> </a:t>
            </a:r>
            <a:r>
              <a:rPr lang="en-US" sz="4800" dirty="0" err="1">
                <a:solidFill>
                  <a:schemeClr val="bg1"/>
                </a:solidFill>
              </a:rPr>
              <a:t>trả</a:t>
            </a:r>
            <a:r>
              <a:rPr lang="en-US" sz="4800" dirty="0">
                <a:solidFill>
                  <a:schemeClr val="bg1"/>
                </a:solidFill>
              </a:rPr>
              <a:t> </a:t>
            </a:r>
            <a:r>
              <a:rPr lang="en-US" sz="4800" dirty="0" err="1">
                <a:solidFill>
                  <a:schemeClr val="bg1"/>
                </a:solidFill>
              </a:rPr>
              <a:t>lời</a:t>
            </a:r>
            <a:r>
              <a:rPr lang="en-US" sz="4800" dirty="0">
                <a:solidFill>
                  <a:schemeClr val="bg1"/>
                </a:solidFill>
              </a:rPr>
              <a:t>. </a:t>
            </a:r>
          </a:p>
        </p:txBody>
      </p:sp>
    </p:spTree>
    <p:extLst>
      <p:ext uri="{BB962C8B-B14F-4D97-AF65-F5344CB8AC3E}">
        <p14:creationId xmlns:p14="http://schemas.microsoft.com/office/powerpoint/2010/main" val="3799396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9CD6">
                <a:alpha val="100000"/>
              </a:srgbClr>
            </a:gs>
            <a:gs pos="100000">
              <a:srgbClr val="00186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2958511" y="2092235"/>
            <a:ext cx="9541721" cy="9368235"/>
          </a:xfrm>
          <a:custGeom>
            <a:avLst/>
            <a:gdLst/>
            <a:ahLst/>
            <a:cxnLst/>
            <a:rect l="l" t="t" r="r" b="b"/>
            <a:pathLst>
              <a:path w="9541721" h="9368235">
                <a:moveTo>
                  <a:pt x="0" y="0"/>
                </a:moveTo>
                <a:lnTo>
                  <a:pt x="9541721" y="0"/>
                </a:lnTo>
                <a:lnTo>
                  <a:pt x="9541721" y="9368235"/>
                </a:lnTo>
                <a:lnTo>
                  <a:pt x="0" y="93682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7655230" y="7599850"/>
            <a:ext cx="11261083" cy="1658450"/>
          </a:xfrm>
          <a:custGeom>
            <a:avLst/>
            <a:gdLst/>
            <a:ahLst/>
            <a:cxnLst/>
            <a:rect l="l" t="t" r="r" b="b"/>
            <a:pathLst>
              <a:path w="11261083" h="1658450">
                <a:moveTo>
                  <a:pt x="0" y="0"/>
                </a:moveTo>
                <a:lnTo>
                  <a:pt x="11261083" y="0"/>
                </a:lnTo>
                <a:lnTo>
                  <a:pt x="11261083" y="1658450"/>
                </a:lnTo>
                <a:lnTo>
                  <a:pt x="0" y="16584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7683805" y="9164312"/>
            <a:ext cx="132088" cy="13208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8314318" y="8987700"/>
            <a:ext cx="132088" cy="13208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flipH="1">
            <a:off x="-701300" y="3496552"/>
            <a:ext cx="6153400" cy="6559601"/>
          </a:xfrm>
          <a:custGeom>
            <a:avLst/>
            <a:gdLst/>
            <a:ahLst/>
            <a:cxnLst/>
            <a:rect l="l" t="t" r="r" b="b"/>
            <a:pathLst>
              <a:path w="6153400" h="6559601">
                <a:moveTo>
                  <a:pt x="6153399" y="0"/>
                </a:moveTo>
                <a:lnTo>
                  <a:pt x="0" y="0"/>
                </a:lnTo>
                <a:lnTo>
                  <a:pt x="0" y="6559601"/>
                </a:lnTo>
                <a:lnTo>
                  <a:pt x="6153399" y="6559601"/>
                </a:lnTo>
                <a:lnTo>
                  <a:pt x="6153399"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itle 1">
            <a:extLst>
              <a:ext uri="{FF2B5EF4-FFF2-40B4-BE49-F238E27FC236}">
                <a16:creationId xmlns:a16="http://schemas.microsoft.com/office/drawing/2014/main" id="{694248DE-3706-DABD-F5D2-1B0BF13CD092}"/>
              </a:ext>
            </a:extLst>
          </p:cNvPr>
          <p:cNvSpPr txBox="1">
            <a:spLocks/>
          </p:cNvSpPr>
          <p:nvPr/>
        </p:nvSpPr>
        <p:spPr>
          <a:xfrm>
            <a:off x="6324600" y="379554"/>
            <a:ext cx="10706100" cy="215648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b="1" dirty="0">
                <a:solidFill>
                  <a:schemeClr val="bg1"/>
                </a:solidFill>
                <a:latin typeface="+mn-lt"/>
              </a:rPr>
              <a:t>Tại sao Chain of Thought hữu ích trong việc thiết kế câu hỏi kiểm tra</a:t>
            </a:r>
            <a:endParaRPr lang="en-US" dirty="0">
              <a:solidFill>
                <a:schemeClr val="bg1"/>
              </a:solidFill>
              <a:latin typeface="+mn-lt"/>
            </a:endParaRPr>
          </a:p>
        </p:txBody>
      </p:sp>
      <p:sp>
        <p:nvSpPr>
          <p:cNvPr id="15" name="Content Placeholder 2">
            <a:extLst>
              <a:ext uri="{FF2B5EF4-FFF2-40B4-BE49-F238E27FC236}">
                <a16:creationId xmlns:a16="http://schemas.microsoft.com/office/drawing/2014/main" id="{88D630D8-7566-35EA-0CA7-C0D443F7F684}"/>
              </a:ext>
            </a:extLst>
          </p:cNvPr>
          <p:cNvSpPr txBox="1">
            <a:spLocks/>
          </p:cNvSpPr>
          <p:nvPr/>
        </p:nvSpPr>
        <p:spPr>
          <a:xfrm>
            <a:off x="6906789" y="2613188"/>
            <a:ext cx="10868123" cy="576889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vi-VN" b="1" dirty="0">
                <a:solidFill>
                  <a:schemeClr val="bg1"/>
                </a:solidFill>
              </a:rPr>
              <a:t>Phát triển tư duy từng bước:</a:t>
            </a:r>
            <a:r>
              <a:rPr lang="vi-VN" dirty="0">
                <a:solidFill>
                  <a:schemeClr val="bg1"/>
                </a:solidFill>
              </a:rPr>
              <a:t> Khi thiết kế câu hỏi, CoT giúp người thiết kế đi qua từng bước suy nghĩ để đảm bảo rằng câu hỏi và đáp án được xây dựng một cách logic.</a:t>
            </a:r>
          </a:p>
          <a:p>
            <a:r>
              <a:rPr lang="vi-VN" b="1" dirty="0">
                <a:solidFill>
                  <a:schemeClr val="bg1"/>
                </a:solidFill>
              </a:rPr>
              <a:t>Tạo lựa chọn gây nhiễu chất lượng:</a:t>
            </a:r>
            <a:r>
              <a:rPr lang="vi-VN" dirty="0">
                <a:solidFill>
                  <a:schemeClr val="bg1"/>
                </a:solidFill>
              </a:rPr>
              <a:t> CoT cho phép giáo viên suy nghĩ sâu hơn về những lỗi học sinh thường gặp để tạo ra các lựa chọn gây nhiễu hợp lý.</a:t>
            </a:r>
          </a:p>
          <a:p>
            <a:r>
              <a:rPr lang="vi-VN" b="1" dirty="0">
                <a:solidFill>
                  <a:schemeClr val="bg1"/>
                </a:solidFill>
              </a:rPr>
              <a:t>Giúp học sinh hiểu sâu hơn:</a:t>
            </a:r>
            <a:r>
              <a:rPr lang="vi-VN" dirty="0">
                <a:solidFill>
                  <a:schemeClr val="bg1"/>
                </a:solidFill>
              </a:rPr>
              <a:t> Khi giải thích câu trả lời, CoT giúp học sinh hiểu rõ quá trình suy nghĩ và đưa ra quyết định đúng đắn.</a:t>
            </a:r>
          </a:p>
          <a:p>
            <a:endParaRPr lang="en-US" dirty="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71333-EC30-250B-EF83-BB2C5AC4C9B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B6DF2A-487C-66BB-78E1-604109DAE868}"/>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2704986A-A7BE-FF11-2406-F5A564BBCCFB}"/>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529F04C5-03AB-8DF1-BE42-8687D1FAB329}"/>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32BC16C0-EB43-697D-C4A1-50271C8CE8DD}"/>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7FFB7306-62E5-36C7-C3DF-13EF92CB622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5ECF28B8-52E8-A5BF-97B6-11ABEEB2230E}"/>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92FF0ABF-4ACE-F22F-EB3F-92B6EEB903B7}"/>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397A4BD2-3BE0-81B9-AF4B-7C8B1F9149E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0E2C6FCA-62C7-3CB3-2EFE-E80EAD7D2FD4}"/>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FC5359D5-CA9E-AABD-5903-0894E647357C}"/>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9CA0C2FD-0C06-8E1E-B8AB-B34D25B42BE5}"/>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F28A2867-0E8E-C77F-1C80-17A78B90C4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18AD8A7F-2A35-ABD4-91BD-B667B33D8337}"/>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D605CCC3-EDD7-90B0-2F6A-E7830DE34E42}"/>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0911C7D2-674E-4FDD-DAAE-B40CAEA8F88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DA2F8FA9-FFAB-E7F8-105A-0EE1A0716158}"/>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2" name="TextBox 2">
            <a:extLst>
              <a:ext uri="{FF2B5EF4-FFF2-40B4-BE49-F238E27FC236}">
                <a16:creationId xmlns:a16="http://schemas.microsoft.com/office/drawing/2014/main" id="{3FC325B4-F8C4-4616-5D44-3C96E17D2861}"/>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sp>
        <p:nvSpPr>
          <p:cNvPr id="67" name="Rectangle 66">
            <a:extLst>
              <a:ext uri="{FF2B5EF4-FFF2-40B4-BE49-F238E27FC236}">
                <a16:creationId xmlns:a16="http://schemas.microsoft.com/office/drawing/2014/main" id="{9B2461B2-0824-73C0-36CB-FE0FF74BA0FC}"/>
              </a:ext>
            </a:extLst>
          </p:cNvPr>
          <p:cNvSpPr/>
          <p:nvPr/>
        </p:nvSpPr>
        <p:spPr>
          <a:xfrm>
            <a:off x="6656700" y="8122120"/>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1" name="Freeform 11">
            <a:extLst>
              <a:ext uri="{FF2B5EF4-FFF2-40B4-BE49-F238E27FC236}">
                <a16:creationId xmlns:a16="http://schemas.microsoft.com/office/drawing/2014/main" id="{31A32B7C-A18D-82C7-FAAB-B57AA1ADAC64}"/>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033397C2-A599-7620-3244-37C0B06C6BFE}"/>
              </a:ext>
            </a:extLst>
          </p:cNvPr>
          <p:cNvSpPr/>
          <p:nvPr/>
        </p:nvSpPr>
        <p:spPr>
          <a:xfrm>
            <a:off x="2457902" y="314086"/>
            <a:ext cx="15316194" cy="1506071"/>
          </a:xfrm>
          <a:prstGeom prst="roundRect">
            <a:avLst>
              <a:gd name="adj" fmla="val 1000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SG"/>
          </a:p>
        </p:txBody>
      </p:sp>
      <p:sp>
        <p:nvSpPr>
          <p:cNvPr id="5" name="Title 1">
            <a:extLst>
              <a:ext uri="{FF2B5EF4-FFF2-40B4-BE49-F238E27FC236}">
                <a16:creationId xmlns:a16="http://schemas.microsoft.com/office/drawing/2014/main" id="{86604C25-1F8B-FFB9-97B5-2538A9661245}"/>
              </a:ext>
            </a:extLst>
          </p:cNvPr>
          <p:cNvSpPr txBox="1">
            <a:spLocks/>
          </p:cNvSpPr>
          <p:nvPr/>
        </p:nvSpPr>
        <p:spPr>
          <a:xfrm>
            <a:off x="2157034" y="434942"/>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5</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pic>
        <p:nvPicPr>
          <p:cNvPr id="6" name="Picture 5">
            <a:extLst>
              <a:ext uri="{FF2B5EF4-FFF2-40B4-BE49-F238E27FC236}">
                <a16:creationId xmlns:a16="http://schemas.microsoft.com/office/drawing/2014/main" id="{38D9512E-3BCF-CB86-C5D8-54B6FA495C16}"/>
              </a:ext>
            </a:extLst>
          </p:cNvPr>
          <p:cNvPicPr>
            <a:picLocks noChangeAspect="1"/>
          </p:cNvPicPr>
          <p:nvPr/>
        </p:nvPicPr>
        <p:blipFill>
          <a:blip r:embed="rId5"/>
          <a:stretch>
            <a:fillRect/>
          </a:stretch>
        </p:blipFill>
        <p:spPr>
          <a:xfrm>
            <a:off x="3141183" y="598236"/>
            <a:ext cx="730778" cy="811287"/>
          </a:xfrm>
          <a:prstGeom prst="rect">
            <a:avLst/>
          </a:prstGeom>
        </p:spPr>
      </p:pic>
      <p:grpSp>
        <p:nvGrpSpPr>
          <p:cNvPr id="8" name="Group 7">
            <a:extLst>
              <a:ext uri="{FF2B5EF4-FFF2-40B4-BE49-F238E27FC236}">
                <a16:creationId xmlns:a16="http://schemas.microsoft.com/office/drawing/2014/main" id="{BEFADC2A-550B-1AE8-6004-B75441A2E4AD}"/>
              </a:ext>
            </a:extLst>
          </p:cNvPr>
          <p:cNvGrpSpPr/>
          <p:nvPr/>
        </p:nvGrpSpPr>
        <p:grpSpPr>
          <a:xfrm>
            <a:off x="4452987" y="329225"/>
            <a:ext cx="13333886" cy="1553136"/>
            <a:chOff x="-330493" y="5836113"/>
            <a:chExt cx="13333886" cy="1553136"/>
          </a:xfrm>
        </p:grpSpPr>
        <p:sp>
          <p:nvSpPr>
            <p:cNvPr id="9" name="Rectangle 8">
              <a:extLst>
                <a:ext uri="{FF2B5EF4-FFF2-40B4-BE49-F238E27FC236}">
                  <a16:creationId xmlns:a16="http://schemas.microsoft.com/office/drawing/2014/main" id="{52C7BA57-7B1F-DE5E-04A7-AB4A7D864D4B}"/>
                </a:ext>
              </a:extLst>
            </p:cNvPr>
            <p:cNvSpPr/>
            <p:nvPr/>
          </p:nvSpPr>
          <p:spPr>
            <a:xfrm>
              <a:off x="1740322" y="583611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10" name="TextBox 9">
              <a:extLst>
                <a:ext uri="{FF2B5EF4-FFF2-40B4-BE49-F238E27FC236}">
                  <a16:creationId xmlns:a16="http://schemas.microsoft.com/office/drawing/2014/main" id="{99E506A4-6492-0222-AC7F-4D7F5BAF2CEA}"/>
                </a:ext>
              </a:extLst>
            </p:cNvPr>
            <p:cNvSpPr txBox="1"/>
            <p:nvPr/>
          </p:nvSpPr>
          <p:spPr>
            <a:xfrm>
              <a:off x="-330493" y="5836113"/>
              <a:ext cx="13333886"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hướng</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dẫn</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đưa</a:t>
              </a:r>
              <a:r>
                <a:rPr lang="en-US" sz="4000" kern="1200" dirty="0"/>
                <a:t> </a:t>
              </a:r>
              <a:r>
                <a:rPr lang="en-US" sz="4000" kern="1200" dirty="0" err="1"/>
                <a:t>ra</a:t>
              </a:r>
              <a:r>
                <a:rPr lang="en-US" sz="4000" kern="1200" dirty="0"/>
                <a:t> </a:t>
              </a:r>
              <a:r>
                <a:rPr lang="en-US" sz="4000" kern="1200" dirty="0" err="1"/>
                <a:t>hướng</a:t>
              </a:r>
              <a:r>
                <a:rPr lang="en-US" sz="4000" kern="1200" dirty="0"/>
                <a:t> </a:t>
              </a:r>
              <a:r>
                <a:rPr lang="en-US" sz="4000" kern="1200" dirty="0" err="1"/>
                <a:t>dẫn</a:t>
              </a:r>
              <a:r>
                <a:rPr lang="en-US" sz="4000" kern="1200" dirty="0"/>
                <a:t> </a:t>
              </a:r>
              <a:r>
                <a:rPr lang="en-US" sz="4000" kern="1200" dirty="0" err="1"/>
                <a:t>từng</a:t>
              </a:r>
              <a:r>
                <a:rPr lang="en-US" sz="4000" kern="1200" dirty="0"/>
                <a:t> </a:t>
              </a:r>
              <a:r>
                <a:rPr lang="en-US" sz="4000" kern="1200" dirty="0" err="1"/>
                <a:t>bước</a:t>
              </a:r>
              <a:r>
                <a:rPr lang="en-US" sz="4000" kern="1200" dirty="0"/>
                <a:t> </a:t>
              </a:r>
              <a:r>
                <a:rPr lang="en-US" sz="4000" kern="1200" dirty="0" err="1"/>
                <a:t>hoặc</a:t>
              </a:r>
              <a:r>
                <a:rPr lang="en-US" sz="4000" kern="1200" dirty="0"/>
                <a:t> </a:t>
              </a:r>
              <a:r>
                <a:rPr lang="en-US" sz="4000" kern="1200" dirty="0" err="1"/>
                <a:t>quy</a:t>
              </a:r>
              <a:r>
                <a:rPr lang="en-US" sz="4000" kern="1200" dirty="0"/>
                <a:t> </a:t>
              </a:r>
              <a:r>
                <a:rPr lang="en-US" sz="4000" kern="1200" dirty="0" err="1"/>
                <a:t>trình</a:t>
              </a:r>
              <a:r>
                <a:rPr lang="en-US" sz="4000" kern="1200" dirty="0"/>
                <a:t> </a:t>
              </a:r>
              <a:r>
                <a:rPr lang="en-US" sz="4000" kern="1200" dirty="0" err="1"/>
                <a:t>làm</a:t>
              </a:r>
              <a:r>
                <a:rPr lang="en-US" sz="4000" kern="1200" dirty="0"/>
                <a:t> </a:t>
              </a:r>
              <a:r>
                <a:rPr lang="en-US" sz="4000" kern="1200" dirty="0" err="1"/>
                <a:t>theo</a:t>
              </a:r>
              <a:r>
                <a:rPr lang="en-US" sz="4000" kern="1200" dirty="0"/>
                <a:t> </a:t>
              </a:r>
              <a:r>
                <a:rPr lang="en-US" sz="4000" kern="1200" dirty="0" err="1"/>
                <a:t>dạng</a:t>
              </a:r>
              <a:r>
                <a:rPr lang="en-US" sz="4000" kern="1200" dirty="0"/>
                <a:t> </a:t>
              </a:r>
              <a:r>
                <a:rPr lang="en-US" sz="4000" kern="1200" dirty="0" err="1"/>
                <a:t>bài</a:t>
              </a:r>
              <a:r>
                <a:rPr lang="en-US" sz="4000" kern="1200" dirty="0"/>
                <a:t> </a:t>
              </a:r>
              <a:r>
                <a:rPr lang="en-US" sz="4000" kern="1200" dirty="0" err="1"/>
                <a:t>tập</a:t>
              </a:r>
              <a:endParaRPr lang="en-US" sz="4000" kern="1200" dirty="0"/>
            </a:p>
          </p:txBody>
        </p:sp>
      </p:grpSp>
      <p:sp>
        <p:nvSpPr>
          <p:cNvPr id="26" name="TextBox 25">
            <a:extLst>
              <a:ext uri="{FF2B5EF4-FFF2-40B4-BE49-F238E27FC236}">
                <a16:creationId xmlns:a16="http://schemas.microsoft.com/office/drawing/2014/main" id="{5AAE1EBB-6C72-05E1-13B8-AD849B35D27B}"/>
              </a:ext>
            </a:extLst>
          </p:cNvPr>
          <p:cNvSpPr txBox="1"/>
          <p:nvPr/>
        </p:nvSpPr>
        <p:spPr>
          <a:xfrm>
            <a:off x="3576264" y="2314629"/>
            <a:ext cx="13444778" cy="6910546"/>
          </a:xfrm>
          <a:prstGeom prst="rect">
            <a:avLst/>
          </a:prstGeom>
          <a:solidFill>
            <a:srgbClr val="022A47"/>
          </a:solidFill>
        </p:spPr>
        <p:txBody>
          <a:bodyPr wrap="square">
            <a:spAutoFit/>
          </a:bodyPr>
          <a:lstStyle/>
          <a:p>
            <a:pPr marL="0" marR="0">
              <a:lnSpc>
                <a:spcPct val="107000"/>
              </a:lnSpc>
              <a:spcAft>
                <a:spcPts val="800"/>
              </a:spcAft>
            </a:pPr>
            <a:r>
              <a:rPr lang="en-US" sz="3200" i="1"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Analyze the following multiple-choice reading comprehension test and provide a detailed chain of thought process for answering each question. Your response should include:</a:t>
            </a:r>
            <a:endPar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p>
            <a:pPr marL="342900" marR="0" lvl="0" indent="-342900">
              <a:lnSpc>
                <a:spcPct val="107000"/>
              </a:lnSpc>
              <a:spcAft>
                <a:spcPts val="800"/>
              </a:spcAft>
              <a:buFont typeface="+mj-lt"/>
              <a:buAutoNum type="arabicPeriod"/>
              <a:tabLst>
                <a:tab pos="457200" algn="l"/>
              </a:tabLs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Step-by-step reasoning for each question, explaining how a student should approach answering it.</a:t>
            </a:r>
          </a:p>
          <a:p>
            <a:pPr marL="342900" marR="0" lvl="0" indent="-342900">
              <a:lnSpc>
                <a:spcPct val="107000"/>
              </a:lnSpc>
              <a:spcAft>
                <a:spcPts val="800"/>
              </a:spcAft>
              <a:buFont typeface="+mj-lt"/>
              <a:buAutoNum type="arabicPeriod"/>
              <a:tabLst>
                <a:tab pos="457200" algn="l"/>
              </a:tabLs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Identification of key information in the passage that helps determine the correct answer.</a:t>
            </a:r>
          </a:p>
          <a:p>
            <a:pPr marL="342900" marR="0" lvl="0" indent="-342900">
              <a:lnSpc>
                <a:spcPct val="107000"/>
              </a:lnSpc>
              <a:spcAft>
                <a:spcPts val="800"/>
              </a:spcAft>
              <a:buFont typeface="+mj-lt"/>
              <a:buAutoNum type="arabicPeriod"/>
              <a:tabLst>
                <a:tab pos="457200" algn="l"/>
              </a:tabLs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Elimination strategy for incorrect answer choices (distractors), explaining why they are wrong.</a:t>
            </a:r>
          </a:p>
          <a:p>
            <a:pPr marL="342900" marR="0" lvl="0" indent="-342900">
              <a:lnSpc>
                <a:spcPct val="107000"/>
              </a:lnSpc>
              <a:spcAft>
                <a:spcPts val="800"/>
              </a:spcAft>
              <a:buFont typeface="+mj-lt"/>
              <a:buAutoNum type="arabicPeriod"/>
              <a:tabLst>
                <a:tab pos="457200" algn="l"/>
              </a:tabLs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Use of reading skills and strategies (e.g., scanning for details, inference, vocabulary in context, cause-effect relationships).</a:t>
            </a:r>
          </a:p>
          <a:p>
            <a:pPr marL="342900" marR="0" lvl="0" indent="-342900">
              <a:lnSpc>
                <a:spcPct val="107000"/>
              </a:lnSpc>
              <a:spcAft>
                <a:spcPts val="800"/>
              </a:spcAft>
              <a:buFont typeface="+mj-lt"/>
              <a:buAutoNum type="arabicPeriod"/>
              <a:tabLst>
                <a:tab pos="457200" algn="l"/>
              </a:tabLst>
            </a:pPr>
            <a:r>
              <a:rPr lang="en-US"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rPr>
              <a:t>Final answer key with justifications for each question.</a:t>
            </a:r>
          </a:p>
        </p:txBody>
      </p:sp>
    </p:spTree>
    <p:extLst>
      <p:ext uri="{BB962C8B-B14F-4D97-AF65-F5344CB8AC3E}">
        <p14:creationId xmlns:p14="http://schemas.microsoft.com/office/powerpoint/2010/main" val="3360035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5001C-B4F2-777D-EDA5-E21219D918C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83E6157-349C-CC8D-3350-C10CB798B29D}"/>
              </a:ext>
            </a:extLst>
          </p:cNvPr>
          <p:cNvGrpSpPr/>
          <p:nvPr/>
        </p:nvGrpSpPr>
        <p:grpSpPr>
          <a:xfrm>
            <a:off x="0" y="0"/>
            <a:ext cx="18288000" cy="10287000"/>
            <a:chOff x="0" y="0"/>
            <a:chExt cx="2833290" cy="1593725"/>
          </a:xfrm>
        </p:grpSpPr>
        <p:sp>
          <p:nvSpPr>
            <p:cNvPr id="3" name="Freeform 3">
              <a:extLst>
                <a:ext uri="{FF2B5EF4-FFF2-40B4-BE49-F238E27FC236}">
                  <a16:creationId xmlns:a16="http://schemas.microsoft.com/office/drawing/2014/main" id="{7E0D8123-7DFC-A378-76E1-E274BB54FBF0}"/>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a:extLst>
              <a:ext uri="{FF2B5EF4-FFF2-40B4-BE49-F238E27FC236}">
                <a16:creationId xmlns:a16="http://schemas.microsoft.com/office/drawing/2014/main" id="{70EF6DE4-1E8A-40E3-8A5E-B392388C67D0}"/>
              </a:ext>
            </a:extLst>
          </p:cNvPr>
          <p:cNvGrpSpPr/>
          <p:nvPr/>
        </p:nvGrpSpPr>
        <p:grpSpPr>
          <a:xfrm>
            <a:off x="0" y="-38100"/>
            <a:ext cx="18288000" cy="10325100"/>
            <a:chOff x="0" y="0"/>
            <a:chExt cx="4816593" cy="2719368"/>
          </a:xfrm>
        </p:grpSpPr>
        <p:sp>
          <p:nvSpPr>
            <p:cNvPr id="5" name="Freeform 5">
              <a:extLst>
                <a:ext uri="{FF2B5EF4-FFF2-40B4-BE49-F238E27FC236}">
                  <a16:creationId xmlns:a16="http://schemas.microsoft.com/office/drawing/2014/main" id="{E3190E80-4E0C-8D3B-BD6A-25D41460F682}"/>
                </a:ext>
              </a:extLst>
            </p:cNvPr>
            <p:cNvSpPr/>
            <p:nvPr/>
          </p:nvSpPr>
          <p:spPr>
            <a:xfrm>
              <a:off x="0" y="0"/>
              <a:ext cx="4816592" cy="2719368"/>
            </a:xfrm>
            <a:custGeom>
              <a:avLst/>
              <a:gdLst/>
              <a:ahLst/>
              <a:cxnLst/>
              <a:rect l="l" t="t" r="r" b="b"/>
              <a:pathLst>
                <a:path w="4816592" h="2719368">
                  <a:moveTo>
                    <a:pt x="0" y="0"/>
                  </a:moveTo>
                  <a:lnTo>
                    <a:pt x="4816592" y="0"/>
                  </a:lnTo>
                  <a:lnTo>
                    <a:pt x="4816592" y="2719368"/>
                  </a:lnTo>
                  <a:lnTo>
                    <a:pt x="0" y="2719368"/>
                  </a:lnTo>
                  <a:close/>
                </a:path>
              </a:pathLst>
            </a:custGeom>
            <a:gradFill rotWithShape="1">
              <a:gsLst>
                <a:gs pos="0">
                  <a:srgbClr val="00E0FF">
                    <a:alpha val="55000"/>
                  </a:srgbClr>
                </a:gs>
                <a:gs pos="100000">
                  <a:srgbClr val="1E53A0">
                    <a:alpha val="55000"/>
                  </a:srgbClr>
                </a:gs>
              </a:gsLst>
              <a:path path="circle">
                <a:fillToRect l="50000" t="50000" r="50000" b="50000"/>
              </a:path>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a:extLst>
                <a:ext uri="{FF2B5EF4-FFF2-40B4-BE49-F238E27FC236}">
                  <a16:creationId xmlns:a16="http://schemas.microsoft.com/office/drawing/2014/main" id="{DC057023-664A-6602-39A3-5B6DF3437ACF}"/>
                </a:ext>
              </a:extLst>
            </p:cNvPr>
            <p:cNvSpPr txBox="1"/>
            <p:nvPr/>
          </p:nvSpPr>
          <p:spPr>
            <a:xfrm>
              <a:off x="0" y="-66675"/>
              <a:ext cx="4816593" cy="2786043"/>
            </a:xfrm>
            <a:prstGeom prst="rect">
              <a:avLst/>
            </a:prstGeom>
          </p:spPr>
          <p:txBody>
            <a:bodyPr lIns="50800" tIns="50800" rIns="50800" bIns="50800" rtlCol="0" anchor="ctr"/>
            <a:lstStyle/>
            <a:p>
              <a:pPr marL="0" marR="0" lvl="0" indent="0" algn="ctr" defTabSz="914400" rtl="0" eaLnBrk="1" fontAlgn="auto" latinLnBrk="0" hangingPunct="1">
                <a:lnSpc>
                  <a:spcPts val="3392"/>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a:extLst>
              <a:ext uri="{FF2B5EF4-FFF2-40B4-BE49-F238E27FC236}">
                <a16:creationId xmlns:a16="http://schemas.microsoft.com/office/drawing/2014/main" id="{879BE334-2473-1BA7-718B-DE1553C8A843}"/>
              </a:ext>
            </a:extLst>
          </p:cNvPr>
          <p:cNvSpPr txBox="1"/>
          <p:nvPr/>
        </p:nvSpPr>
        <p:spPr>
          <a:xfrm>
            <a:off x="15762422" y="735562"/>
            <a:ext cx="1421291" cy="358775"/>
          </a:xfrm>
          <a:prstGeom prst="rect">
            <a:avLst/>
          </a:prstGeom>
        </p:spPr>
        <p:txBody>
          <a:bodyPr lIns="0" tIns="0" rIns="0" bIns="0" rtlCol="0" anchor="t">
            <a:spAutoFit/>
          </a:bodyPr>
          <a:lstStyle/>
          <a:p>
            <a:pPr marL="0" marR="0" lvl="0" indent="0" algn="ctr" defTabSz="914400" rtl="0" eaLnBrk="1" fontAlgn="auto" latinLnBrk="0" hangingPunct="1">
              <a:lnSpc>
                <a:spcPts val="2799"/>
              </a:lnSpc>
              <a:spcBef>
                <a:spcPct val="0"/>
              </a:spcBef>
              <a:spcAft>
                <a:spcPts val="0"/>
              </a:spcAft>
              <a:buClrTx/>
              <a:buSzTx/>
              <a:buFontTx/>
              <a:buNone/>
              <a:tabLst/>
              <a:defRPr/>
            </a:pPr>
            <a:r>
              <a:rPr kumimoji="0" lang="en-US" sz="1999" b="1" i="0" u="none" strike="noStrike" kern="1200" cap="none" spc="3" normalizeH="0" baseline="0" noProof="0">
                <a:ln>
                  <a:noFill/>
                </a:ln>
                <a:solidFill>
                  <a:srgbClr val="004AAD"/>
                </a:solidFill>
                <a:effectLst/>
                <a:uLnTx/>
                <a:uFillTx/>
                <a:latin typeface="Poppins Bold"/>
                <a:ea typeface="Poppins Bold"/>
                <a:cs typeface="Poppins Bold"/>
                <a:sym typeface="Poppins Bold"/>
              </a:rPr>
              <a:t>Page 05</a:t>
            </a:r>
          </a:p>
        </p:txBody>
      </p:sp>
      <p:grpSp>
        <p:nvGrpSpPr>
          <p:cNvPr id="12" name="Group 12">
            <a:extLst>
              <a:ext uri="{FF2B5EF4-FFF2-40B4-BE49-F238E27FC236}">
                <a16:creationId xmlns:a16="http://schemas.microsoft.com/office/drawing/2014/main" id="{BF0796C7-BE05-56A9-6AC2-EC29929CFA1D}"/>
              </a:ext>
            </a:extLst>
          </p:cNvPr>
          <p:cNvGrpSpPr/>
          <p:nvPr/>
        </p:nvGrpSpPr>
        <p:grpSpPr>
          <a:xfrm>
            <a:off x="6445378" y="9070861"/>
            <a:ext cx="132088" cy="132088"/>
            <a:chOff x="0" y="0"/>
            <a:chExt cx="812800" cy="812800"/>
          </a:xfrm>
        </p:grpSpPr>
        <p:sp>
          <p:nvSpPr>
            <p:cNvPr id="13" name="Freeform 13">
              <a:extLst>
                <a:ext uri="{FF2B5EF4-FFF2-40B4-BE49-F238E27FC236}">
                  <a16:creationId xmlns:a16="http://schemas.microsoft.com/office/drawing/2014/main" id="{8DAA42D7-3408-3037-5892-7A6B66F9AE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26EC15DC-C2AE-37AA-34FA-23E204D88477}"/>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1C945E5B-EDB0-F8F4-3931-97E201BB1F03}"/>
              </a:ext>
            </a:extLst>
          </p:cNvPr>
          <p:cNvGrpSpPr/>
          <p:nvPr/>
        </p:nvGrpSpPr>
        <p:grpSpPr>
          <a:xfrm>
            <a:off x="6976192" y="9230987"/>
            <a:ext cx="132088" cy="132088"/>
            <a:chOff x="0" y="0"/>
            <a:chExt cx="812800" cy="812800"/>
          </a:xfrm>
        </p:grpSpPr>
        <p:sp>
          <p:nvSpPr>
            <p:cNvPr id="16" name="Freeform 16">
              <a:extLst>
                <a:ext uri="{FF2B5EF4-FFF2-40B4-BE49-F238E27FC236}">
                  <a16:creationId xmlns:a16="http://schemas.microsoft.com/office/drawing/2014/main" id="{21536CAD-F247-D046-570C-3B0DF70472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5F2E072C-606D-FBFF-C213-48DC7CABA0CE}"/>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4C10FB14-197A-0EBB-0E26-93FAB699E7BD}"/>
              </a:ext>
            </a:extLst>
          </p:cNvPr>
          <p:cNvSpPr/>
          <p:nvPr/>
        </p:nvSpPr>
        <p:spPr>
          <a:xfrm flipV="1">
            <a:off x="14089111" y="2438508"/>
            <a:ext cx="10011099" cy="1474362"/>
          </a:xfrm>
          <a:custGeom>
            <a:avLst/>
            <a:gdLst/>
            <a:ahLst/>
            <a:cxnLst/>
            <a:rect l="l" t="t" r="r" b="b"/>
            <a:pathLst>
              <a:path w="10011099" h="1474362">
                <a:moveTo>
                  <a:pt x="0" y="1474362"/>
                </a:moveTo>
                <a:lnTo>
                  <a:pt x="10011099" y="1474362"/>
                </a:lnTo>
                <a:lnTo>
                  <a:pt x="10011099" y="0"/>
                </a:lnTo>
                <a:lnTo>
                  <a:pt x="0" y="0"/>
                </a:lnTo>
                <a:lnTo>
                  <a:pt x="0" y="147436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9">
            <a:extLst>
              <a:ext uri="{FF2B5EF4-FFF2-40B4-BE49-F238E27FC236}">
                <a16:creationId xmlns:a16="http://schemas.microsoft.com/office/drawing/2014/main" id="{3D3FD43E-70EA-238D-137A-81C6E039B839}"/>
              </a:ext>
            </a:extLst>
          </p:cNvPr>
          <p:cNvGrpSpPr/>
          <p:nvPr/>
        </p:nvGrpSpPr>
        <p:grpSpPr>
          <a:xfrm>
            <a:off x="14117686" y="2391514"/>
            <a:ext cx="132088" cy="132088"/>
            <a:chOff x="0" y="0"/>
            <a:chExt cx="812800" cy="812800"/>
          </a:xfrm>
        </p:grpSpPr>
        <p:sp>
          <p:nvSpPr>
            <p:cNvPr id="20" name="Freeform 20">
              <a:extLst>
                <a:ext uri="{FF2B5EF4-FFF2-40B4-BE49-F238E27FC236}">
                  <a16:creationId xmlns:a16="http://schemas.microsoft.com/office/drawing/2014/main" id="{32A78660-6B61-3D13-1431-923592C6B4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E9F907F7-F08E-CB6A-F6E7-969EC6EB4C79}"/>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ABE74585-6464-8949-C4BE-EE65909D958F}"/>
              </a:ext>
            </a:extLst>
          </p:cNvPr>
          <p:cNvGrpSpPr/>
          <p:nvPr/>
        </p:nvGrpSpPr>
        <p:grpSpPr>
          <a:xfrm>
            <a:off x="14666464" y="2552057"/>
            <a:ext cx="132088" cy="132088"/>
            <a:chOff x="0" y="0"/>
            <a:chExt cx="812800" cy="812800"/>
          </a:xfrm>
        </p:grpSpPr>
        <p:sp>
          <p:nvSpPr>
            <p:cNvPr id="23" name="Freeform 23">
              <a:extLst>
                <a:ext uri="{FF2B5EF4-FFF2-40B4-BE49-F238E27FC236}">
                  <a16:creationId xmlns:a16="http://schemas.microsoft.com/office/drawing/2014/main" id="{4C0D569C-D695-DE77-A134-A1BCE65C850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0C570E91-1B08-0101-6645-9146EC494FE1}"/>
                </a:ext>
              </a:extLst>
            </p:cNvPr>
            <p:cNvSpPr txBox="1"/>
            <p:nvPr/>
          </p:nvSpPr>
          <p:spPr>
            <a:xfrm>
              <a:off x="76200" y="19050"/>
              <a:ext cx="660400" cy="717550"/>
            </a:xfrm>
            <a:prstGeom prst="rect">
              <a:avLst/>
            </a:prstGeom>
          </p:spPr>
          <p:txBody>
            <a:bodyPr lIns="50800" tIns="50800" rIns="50800" bIns="50800" rtlCol="0" anchor="ctr"/>
            <a:lstStyle/>
            <a:p>
              <a:pPr marL="0" marR="0" lvl="0" indent="0" algn="ctr" defTabSz="914400" rtl="0" eaLnBrk="1" fontAlgn="auto" latinLnBrk="0" hangingPunct="1">
                <a:lnSpc>
                  <a:spcPts val="287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0" name="Rectangle: Rounded Corners 49">
            <a:extLst>
              <a:ext uri="{FF2B5EF4-FFF2-40B4-BE49-F238E27FC236}">
                <a16:creationId xmlns:a16="http://schemas.microsoft.com/office/drawing/2014/main" id="{25071217-AD28-D764-A181-A8051A86ED00}"/>
              </a:ext>
            </a:extLst>
          </p:cNvPr>
          <p:cNvSpPr/>
          <p:nvPr/>
        </p:nvSpPr>
        <p:spPr>
          <a:xfrm>
            <a:off x="2590800" y="341301"/>
            <a:ext cx="15316194" cy="1506071"/>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SG"/>
          </a:p>
        </p:txBody>
      </p:sp>
      <p:sp>
        <p:nvSpPr>
          <p:cNvPr id="51" name="Rectangle 50" descr="Checkmark">
            <a:extLst>
              <a:ext uri="{FF2B5EF4-FFF2-40B4-BE49-F238E27FC236}">
                <a16:creationId xmlns:a16="http://schemas.microsoft.com/office/drawing/2014/main" id="{5CC81C4C-6F42-3F78-7284-7A5A5FFD4F3F}"/>
              </a:ext>
            </a:extLst>
          </p:cNvPr>
          <p:cNvSpPr/>
          <p:nvPr/>
        </p:nvSpPr>
        <p:spPr>
          <a:xfrm>
            <a:off x="3253158" y="680166"/>
            <a:ext cx="829148" cy="828339"/>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52" name="Group 51">
            <a:extLst>
              <a:ext uri="{FF2B5EF4-FFF2-40B4-BE49-F238E27FC236}">
                <a16:creationId xmlns:a16="http://schemas.microsoft.com/office/drawing/2014/main" id="{5CC59847-429C-3D48-D3AD-9B7C564EBE42}"/>
              </a:ext>
            </a:extLst>
          </p:cNvPr>
          <p:cNvGrpSpPr/>
          <p:nvPr/>
        </p:nvGrpSpPr>
        <p:grpSpPr>
          <a:xfrm>
            <a:off x="4628634" y="341301"/>
            <a:ext cx="13251558" cy="1553136"/>
            <a:chOff x="-248166" y="11853"/>
            <a:chExt cx="13251558" cy="1553136"/>
          </a:xfrm>
        </p:grpSpPr>
        <p:sp>
          <p:nvSpPr>
            <p:cNvPr id="73" name="Rectangle 72">
              <a:extLst>
                <a:ext uri="{FF2B5EF4-FFF2-40B4-BE49-F238E27FC236}">
                  <a16:creationId xmlns:a16="http://schemas.microsoft.com/office/drawing/2014/main" id="{B23CAD34-54E9-BB3C-DB97-0868FD1C8348}"/>
                </a:ext>
              </a:extLst>
            </p:cNvPr>
            <p:cNvSpPr/>
            <p:nvPr/>
          </p:nvSpPr>
          <p:spPr>
            <a:xfrm>
              <a:off x="1740322" y="1185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74" name="TextBox 73">
              <a:extLst>
                <a:ext uri="{FF2B5EF4-FFF2-40B4-BE49-F238E27FC236}">
                  <a16:creationId xmlns:a16="http://schemas.microsoft.com/office/drawing/2014/main" id="{C93826E8-4DB3-2151-5BFF-9E17B452EFA6}"/>
                </a:ext>
              </a:extLst>
            </p:cNvPr>
            <p:cNvSpPr txBox="1"/>
            <p:nvPr/>
          </p:nvSpPr>
          <p:spPr>
            <a:xfrm>
              <a:off x="-248166" y="11853"/>
              <a:ext cx="13251558"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phân</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tích</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phân</a:t>
              </a:r>
              <a:r>
                <a:rPr lang="en-US" sz="4000" kern="1200" dirty="0"/>
                <a:t> </a:t>
              </a:r>
              <a:r>
                <a:rPr lang="en-US" sz="4000" kern="1200" dirty="0" err="1"/>
                <a:t>tích</a:t>
              </a:r>
              <a:r>
                <a:rPr lang="en-US" sz="4000" kern="1200" dirty="0"/>
                <a:t> </a:t>
              </a:r>
              <a:r>
                <a:rPr lang="en-US" sz="4000" kern="1200" dirty="0" err="1"/>
                <a:t>cấu</a:t>
              </a:r>
              <a:r>
                <a:rPr lang="en-US" sz="4000" kern="1200" dirty="0"/>
                <a:t> </a:t>
              </a:r>
              <a:r>
                <a:rPr lang="en-US" sz="4000" kern="1200" dirty="0" err="1"/>
                <a:t>trúc</a:t>
              </a:r>
              <a:r>
                <a:rPr lang="en-US" sz="4000" kern="1200" dirty="0"/>
                <a:t> </a:t>
              </a:r>
              <a:r>
                <a:rPr lang="en-US" sz="4000" kern="1200" dirty="0" err="1"/>
                <a:t>bài</a:t>
              </a:r>
              <a:r>
                <a:rPr lang="en-US" sz="4000" kern="1200" dirty="0"/>
                <a:t> </a:t>
              </a:r>
              <a:r>
                <a:rPr lang="en-US" sz="4000" kern="1200" dirty="0" err="1"/>
                <a:t>kiểm</a:t>
              </a:r>
              <a:r>
                <a:rPr lang="en-US" sz="4000" kern="1200" dirty="0"/>
                <a:t> </a:t>
              </a:r>
              <a:r>
                <a:rPr lang="en-US" sz="4000" kern="1200" dirty="0" err="1"/>
                <a:t>tra</a:t>
              </a:r>
              <a:r>
                <a:rPr lang="en-US" sz="4000" kern="1200" dirty="0"/>
                <a:t> </a:t>
              </a:r>
              <a:r>
                <a:rPr lang="en-US" sz="4000" kern="1200" dirty="0" err="1"/>
                <a:t>và</a:t>
              </a:r>
              <a:r>
                <a:rPr lang="en-US" sz="4000" kern="1200" dirty="0"/>
                <a:t> SGK</a:t>
              </a:r>
            </a:p>
          </p:txBody>
        </p:sp>
      </p:grpSp>
      <p:sp>
        <p:nvSpPr>
          <p:cNvPr id="53" name="Rectangle: Rounded Corners 52">
            <a:extLst>
              <a:ext uri="{FF2B5EF4-FFF2-40B4-BE49-F238E27FC236}">
                <a16:creationId xmlns:a16="http://schemas.microsoft.com/office/drawing/2014/main" id="{440E9747-7D80-0AC1-88FE-E5E8D09B3D3E}"/>
              </a:ext>
            </a:extLst>
          </p:cNvPr>
          <p:cNvSpPr/>
          <p:nvPr/>
        </p:nvSpPr>
        <p:spPr>
          <a:xfrm>
            <a:off x="2590800" y="2282721"/>
            <a:ext cx="15316194" cy="1506071"/>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SG"/>
          </a:p>
        </p:txBody>
      </p:sp>
      <p:sp>
        <p:nvSpPr>
          <p:cNvPr id="54" name="Rectangle 53" descr="Robot">
            <a:extLst>
              <a:ext uri="{FF2B5EF4-FFF2-40B4-BE49-F238E27FC236}">
                <a16:creationId xmlns:a16="http://schemas.microsoft.com/office/drawing/2014/main" id="{BE914270-AD9A-7D69-3082-85B13E1EBF75}"/>
              </a:ext>
            </a:extLst>
          </p:cNvPr>
          <p:cNvSpPr/>
          <p:nvPr/>
        </p:nvSpPr>
        <p:spPr>
          <a:xfrm>
            <a:off x="3120908" y="2589824"/>
            <a:ext cx="829148" cy="828339"/>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55" name="Group 54">
            <a:extLst>
              <a:ext uri="{FF2B5EF4-FFF2-40B4-BE49-F238E27FC236}">
                <a16:creationId xmlns:a16="http://schemas.microsoft.com/office/drawing/2014/main" id="{376B9F05-0A3D-323D-D81B-32AB7505E323}"/>
              </a:ext>
            </a:extLst>
          </p:cNvPr>
          <p:cNvGrpSpPr/>
          <p:nvPr/>
        </p:nvGrpSpPr>
        <p:grpSpPr>
          <a:xfrm>
            <a:off x="4462551" y="2282721"/>
            <a:ext cx="13417641" cy="1553136"/>
            <a:chOff x="-414249" y="1953273"/>
            <a:chExt cx="13417641" cy="1553136"/>
          </a:xfrm>
        </p:grpSpPr>
        <p:sp>
          <p:nvSpPr>
            <p:cNvPr id="71" name="Rectangle 70">
              <a:extLst>
                <a:ext uri="{FF2B5EF4-FFF2-40B4-BE49-F238E27FC236}">
                  <a16:creationId xmlns:a16="http://schemas.microsoft.com/office/drawing/2014/main" id="{F9B5FB05-4D84-9D42-90DF-277CB48F41C0}"/>
                </a:ext>
              </a:extLst>
            </p:cNvPr>
            <p:cNvSpPr/>
            <p:nvPr/>
          </p:nvSpPr>
          <p:spPr>
            <a:xfrm>
              <a:off x="1740322" y="195327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72" name="TextBox 71">
              <a:extLst>
                <a:ext uri="{FF2B5EF4-FFF2-40B4-BE49-F238E27FC236}">
                  <a16:creationId xmlns:a16="http://schemas.microsoft.com/office/drawing/2014/main" id="{A7043A1A-18AC-3A01-B516-5AC12A389B1F}"/>
                </a:ext>
              </a:extLst>
            </p:cNvPr>
            <p:cNvSpPr txBox="1"/>
            <p:nvPr/>
          </p:nvSpPr>
          <p:spPr>
            <a:xfrm>
              <a:off x="-414249" y="1953273"/>
              <a:ext cx="13417641"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tạo</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nội</a:t>
              </a:r>
              <a:r>
                <a:rPr lang="en-US" sz="4000" b="1" kern="1200" dirty="0">
                  <a:solidFill>
                    <a:schemeClr val="accent6">
                      <a:lumMod val="20000"/>
                      <a:lumOff val="80000"/>
                    </a:schemeClr>
                  </a:solidFill>
                </a:rPr>
                <a:t> dung: </a:t>
              </a:r>
              <a:r>
                <a:rPr lang="en-US" sz="4000" kern="1200" dirty="0" err="1"/>
                <a:t>Yêu</a:t>
              </a:r>
              <a:r>
                <a:rPr lang="en-US" sz="4000" kern="1200" dirty="0"/>
                <a:t> </a:t>
              </a:r>
              <a:r>
                <a:rPr lang="en-US" sz="4000" kern="1200" dirty="0" err="1"/>
                <a:t>cầu</a:t>
              </a:r>
              <a:r>
                <a:rPr lang="en-US" sz="4000" kern="1200" dirty="0"/>
                <a:t> AI </a:t>
              </a:r>
              <a:r>
                <a:rPr lang="en-US" sz="4000" kern="1200" dirty="0" err="1"/>
                <a:t>tạo</a:t>
              </a:r>
              <a:r>
                <a:rPr lang="en-US" sz="4000" kern="1200" dirty="0"/>
                <a:t> </a:t>
              </a:r>
              <a:r>
                <a:rPr lang="en-US" sz="4000" kern="1200" dirty="0" err="1"/>
                <a:t>ra</a:t>
              </a:r>
              <a:r>
                <a:rPr lang="en-US" sz="4000" kern="1200" dirty="0"/>
                <a:t> </a:t>
              </a:r>
              <a:r>
                <a:rPr lang="en-US" sz="4000" kern="1200" dirty="0" err="1"/>
                <a:t>một</a:t>
              </a:r>
              <a:r>
                <a:rPr lang="en-US" sz="4000" kern="1200" dirty="0"/>
                <a:t> </a:t>
              </a:r>
              <a:r>
                <a:rPr lang="en-US" sz="4000" kern="1200" dirty="0" err="1"/>
                <a:t>đoạn</a:t>
              </a:r>
              <a:r>
                <a:rPr lang="en-US" sz="4000" kern="1200" dirty="0"/>
                <a:t> </a:t>
              </a:r>
              <a:r>
                <a:rPr lang="en-US" sz="4000" kern="1200" dirty="0" err="1"/>
                <a:t>văn</a:t>
              </a:r>
              <a:r>
                <a:rPr lang="en-US" sz="4000" kern="1200" dirty="0"/>
                <a:t>, </a:t>
              </a:r>
              <a:r>
                <a:rPr lang="en-US" sz="4000" kern="1200" dirty="0" err="1"/>
                <a:t>hội</a:t>
              </a:r>
              <a:r>
                <a:rPr lang="en-US" sz="4000" kern="1200" dirty="0"/>
                <a:t> </a:t>
              </a:r>
              <a:r>
                <a:rPr lang="en-US" sz="4000" kern="1200" dirty="0" err="1"/>
                <a:t>thoại</a:t>
              </a:r>
              <a:endParaRPr lang="en-US" sz="4000" kern="1200" dirty="0"/>
            </a:p>
          </p:txBody>
        </p:sp>
      </p:grpSp>
      <p:sp>
        <p:nvSpPr>
          <p:cNvPr id="56" name="Rectangle: Rounded Corners 55">
            <a:extLst>
              <a:ext uri="{FF2B5EF4-FFF2-40B4-BE49-F238E27FC236}">
                <a16:creationId xmlns:a16="http://schemas.microsoft.com/office/drawing/2014/main" id="{87C47DFE-AEBE-48A8-8DD9-3A2424984167}"/>
              </a:ext>
            </a:extLst>
          </p:cNvPr>
          <p:cNvSpPr/>
          <p:nvPr/>
        </p:nvSpPr>
        <p:spPr>
          <a:xfrm>
            <a:off x="2590800" y="4224141"/>
            <a:ext cx="15316194" cy="1506071"/>
          </a:xfrm>
          <a:prstGeom prst="roundRect">
            <a:avLst>
              <a:gd name="adj" fmla="val 1000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SG"/>
          </a:p>
        </p:txBody>
      </p:sp>
      <p:sp>
        <p:nvSpPr>
          <p:cNvPr id="57" name="Rectangle 56" descr="Questions">
            <a:extLst>
              <a:ext uri="{FF2B5EF4-FFF2-40B4-BE49-F238E27FC236}">
                <a16:creationId xmlns:a16="http://schemas.microsoft.com/office/drawing/2014/main" id="{55F1941F-B357-31E1-2A8B-34866910AB3A}"/>
              </a:ext>
            </a:extLst>
          </p:cNvPr>
          <p:cNvSpPr/>
          <p:nvPr/>
        </p:nvSpPr>
        <p:spPr>
          <a:xfrm>
            <a:off x="3087075" y="4583701"/>
            <a:ext cx="829148" cy="828339"/>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58" name="Group 57">
            <a:extLst>
              <a:ext uri="{FF2B5EF4-FFF2-40B4-BE49-F238E27FC236}">
                <a16:creationId xmlns:a16="http://schemas.microsoft.com/office/drawing/2014/main" id="{EF4B631D-FED6-D03A-C47B-006541C61569}"/>
              </a:ext>
            </a:extLst>
          </p:cNvPr>
          <p:cNvGrpSpPr/>
          <p:nvPr/>
        </p:nvGrpSpPr>
        <p:grpSpPr>
          <a:xfrm>
            <a:off x="4462551" y="4224141"/>
            <a:ext cx="13417642" cy="1553136"/>
            <a:chOff x="1352492" y="3894693"/>
            <a:chExt cx="11650900" cy="1553136"/>
          </a:xfrm>
        </p:grpSpPr>
        <p:sp>
          <p:nvSpPr>
            <p:cNvPr id="69" name="Rectangle 68">
              <a:extLst>
                <a:ext uri="{FF2B5EF4-FFF2-40B4-BE49-F238E27FC236}">
                  <a16:creationId xmlns:a16="http://schemas.microsoft.com/office/drawing/2014/main" id="{0E5FAF70-AB29-2A0C-3B8B-D828DC64B709}"/>
                </a:ext>
              </a:extLst>
            </p:cNvPr>
            <p:cNvSpPr/>
            <p:nvPr/>
          </p:nvSpPr>
          <p:spPr>
            <a:xfrm>
              <a:off x="1740322" y="389469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70" name="TextBox 69">
              <a:extLst>
                <a:ext uri="{FF2B5EF4-FFF2-40B4-BE49-F238E27FC236}">
                  <a16:creationId xmlns:a16="http://schemas.microsoft.com/office/drawing/2014/main" id="{D2EB694E-829C-F2F1-6C01-F65582025302}"/>
                </a:ext>
              </a:extLst>
            </p:cNvPr>
            <p:cNvSpPr txBox="1"/>
            <p:nvPr/>
          </p:nvSpPr>
          <p:spPr>
            <a:xfrm>
              <a:off x="1352492" y="3894693"/>
              <a:ext cx="11650900"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tạo</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hoạt</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động</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tạo</a:t>
              </a:r>
              <a:r>
                <a:rPr lang="en-US" sz="4000" kern="1200" dirty="0"/>
                <a:t> </a:t>
              </a:r>
              <a:r>
                <a:rPr lang="en-US" sz="4000" kern="1200" dirty="0" err="1"/>
                <a:t>ra</a:t>
              </a:r>
              <a:r>
                <a:rPr lang="en-US" sz="4000" kern="1200" dirty="0"/>
                <a:t> </a:t>
              </a:r>
              <a:r>
                <a:rPr lang="en-US" sz="4000" kern="1200" dirty="0" err="1"/>
                <a:t>bài</a:t>
              </a:r>
              <a:r>
                <a:rPr lang="en-US" sz="4000" kern="1200" dirty="0"/>
                <a:t> </a:t>
              </a:r>
              <a:r>
                <a:rPr lang="en-US" sz="4000" kern="1200" dirty="0" err="1"/>
                <a:t>tập</a:t>
              </a:r>
              <a:r>
                <a:rPr lang="en-US" sz="4000" kern="1200" dirty="0"/>
                <a:t>, </a:t>
              </a:r>
              <a:r>
                <a:rPr lang="en-US" sz="4000" kern="1200" dirty="0" err="1"/>
                <a:t>câu</a:t>
              </a:r>
              <a:r>
                <a:rPr lang="en-US" sz="4000" kern="1200" dirty="0"/>
                <a:t> </a:t>
              </a:r>
              <a:r>
                <a:rPr lang="en-US" sz="4000" kern="1200" dirty="0" err="1"/>
                <a:t>hỏi</a:t>
              </a:r>
              <a:endParaRPr lang="en-US" sz="4000" kern="1200" dirty="0"/>
            </a:p>
          </p:txBody>
        </p:sp>
      </p:grpSp>
      <p:sp>
        <p:nvSpPr>
          <p:cNvPr id="59" name="Rectangle: Rounded Corners 58">
            <a:extLst>
              <a:ext uri="{FF2B5EF4-FFF2-40B4-BE49-F238E27FC236}">
                <a16:creationId xmlns:a16="http://schemas.microsoft.com/office/drawing/2014/main" id="{E1424EE4-DDB4-70A4-BFE9-34953B1FDF7A}"/>
              </a:ext>
            </a:extLst>
          </p:cNvPr>
          <p:cNvSpPr/>
          <p:nvPr/>
        </p:nvSpPr>
        <p:spPr>
          <a:xfrm>
            <a:off x="2590800" y="6165561"/>
            <a:ext cx="15316194" cy="1506071"/>
          </a:xfrm>
          <a:prstGeom prst="roundRect">
            <a:avLst>
              <a:gd name="adj" fmla="val 1000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txBody>
          <a:bodyPr/>
          <a:lstStyle/>
          <a:p>
            <a:endParaRPr lang="en-SG"/>
          </a:p>
        </p:txBody>
      </p:sp>
      <p:sp>
        <p:nvSpPr>
          <p:cNvPr id="60" name="Rectangle 59" descr="Head with Gears">
            <a:extLst>
              <a:ext uri="{FF2B5EF4-FFF2-40B4-BE49-F238E27FC236}">
                <a16:creationId xmlns:a16="http://schemas.microsoft.com/office/drawing/2014/main" id="{22F1AC54-6C1C-5A02-86E4-A043D017464A}"/>
              </a:ext>
            </a:extLst>
          </p:cNvPr>
          <p:cNvSpPr/>
          <p:nvPr/>
        </p:nvSpPr>
        <p:spPr>
          <a:xfrm>
            <a:off x="3268751" y="6439599"/>
            <a:ext cx="829148" cy="828339"/>
          </a:xfrm>
          <a:prstGeom prst="rect">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sp>
        <p:nvSpPr>
          <p:cNvPr id="62" name="Rectangle: Rounded Corners 61">
            <a:extLst>
              <a:ext uri="{FF2B5EF4-FFF2-40B4-BE49-F238E27FC236}">
                <a16:creationId xmlns:a16="http://schemas.microsoft.com/office/drawing/2014/main" id="{3229D967-81E9-A4A5-EB33-813D5E8D1635}"/>
              </a:ext>
            </a:extLst>
          </p:cNvPr>
          <p:cNvSpPr/>
          <p:nvPr/>
        </p:nvSpPr>
        <p:spPr>
          <a:xfrm>
            <a:off x="2590800" y="8106981"/>
            <a:ext cx="15316194" cy="1506071"/>
          </a:xfrm>
          <a:prstGeom prst="roundRect">
            <a:avLst>
              <a:gd name="adj" fmla="val 1000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SG"/>
          </a:p>
        </p:txBody>
      </p:sp>
      <p:sp>
        <p:nvSpPr>
          <p:cNvPr id="63" name="Rectangle 62">
            <a:extLst>
              <a:ext uri="{FF2B5EF4-FFF2-40B4-BE49-F238E27FC236}">
                <a16:creationId xmlns:a16="http://schemas.microsoft.com/office/drawing/2014/main" id="{306075BA-0B61-DAAC-B9EE-2D0F8157BDC9}"/>
              </a:ext>
            </a:extLst>
          </p:cNvPr>
          <p:cNvSpPr/>
          <p:nvPr/>
        </p:nvSpPr>
        <p:spPr>
          <a:xfrm>
            <a:off x="3139510" y="8383087"/>
            <a:ext cx="829148" cy="828339"/>
          </a:xfrm>
          <a:prstGeom prst="rect">
            <a:avLst/>
          </a:prstGeom>
        </p:spPr>
        <p:style>
          <a:lnRef idx="2">
            <a:schemeClr val="lt1">
              <a:alpha val="0"/>
              <a:hueOff val="0"/>
              <a:satOff val="0"/>
              <a:lumOff val="0"/>
              <a:alphaOff val="0"/>
            </a:schemeClr>
          </a:lnRef>
          <a:fillRef idx="1">
            <a:schemeClr val="bg1">
              <a:hueOff val="0"/>
              <a:satOff val="0"/>
              <a:lumOff val="0"/>
              <a:alphaOff val="0"/>
            </a:schemeClr>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SG"/>
          </a:p>
        </p:txBody>
      </p:sp>
      <p:grpSp>
        <p:nvGrpSpPr>
          <p:cNvPr id="64" name="Group 63">
            <a:extLst>
              <a:ext uri="{FF2B5EF4-FFF2-40B4-BE49-F238E27FC236}">
                <a16:creationId xmlns:a16="http://schemas.microsoft.com/office/drawing/2014/main" id="{EF5408CD-5CCB-F412-0ED0-2781C4C76317}"/>
              </a:ext>
            </a:extLst>
          </p:cNvPr>
          <p:cNvGrpSpPr/>
          <p:nvPr/>
        </p:nvGrpSpPr>
        <p:grpSpPr>
          <a:xfrm>
            <a:off x="4573111" y="6114774"/>
            <a:ext cx="13333885" cy="3545343"/>
            <a:chOff x="-303689" y="5785326"/>
            <a:chExt cx="13333885" cy="3545343"/>
          </a:xfrm>
        </p:grpSpPr>
        <p:sp>
          <p:nvSpPr>
            <p:cNvPr id="65" name="Rectangle 64">
              <a:extLst>
                <a:ext uri="{FF2B5EF4-FFF2-40B4-BE49-F238E27FC236}">
                  <a16:creationId xmlns:a16="http://schemas.microsoft.com/office/drawing/2014/main" id="{5DB95F5F-AB1D-0B93-D232-3729CB562A53}"/>
                </a:ext>
              </a:extLst>
            </p:cNvPr>
            <p:cNvSpPr/>
            <p:nvPr/>
          </p:nvSpPr>
          <p:spPr>
            <a:xfrm>
              <a:off x="1740322" y="777753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66" name="TextBox 65">
              <a:extLst>
                <a:ext uri="{FF2B5EF4-FFF2-40B4-BE49-F238E27FC236}">
                  <a16:creationId xmlns:a16="http://schemas.microsoft.com/office/drawing/2014/main" id="{09E792ED-0C02-FC14-615E-9053E4BD7854}"/>
                </a:ext>
              </a:extLst>
            </p:cNvPr>
            <p:cNvSpPr txBox="1"/>
            <p:nvPr/>
          </p:nvSpPr>
          <p:spPr>
            <a:xfrm>
              <a:off x="-303689" y="5785326"/>
              <a:ext cx="13333885"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lvl="0" defTabSz="1778000">
                <a:spcBef>
                  <a:spcPct val="0"/>
                </a:spcBef>
                <a:spcAft>
                  <a:spcPct val="35000"/>
                </a:spcAft>
              </a:pPr>
              <a:r>
                <a:rPr lang="en-US" sz="4000" b="1" kern="1200" dirty="0">
                  <a:solidFill>
                    <a:schemeClr val="accent6">
                      <a:lumMod val="20000"/>
                      <a:lumOff val="80000"/>
                    </a:schemeClr>
                  </a:solidFill>
                </a:rPr>
                <a:t>Prompt </a:t>
              </a:r>
              <a:r>
                <a:rPr lang="en-US" sz="4000" b="1" dirty="0" err="1">
                  <a:solidFill>
                    <a:schemeClr val="accent6">
                      <a:lumMod val="20000"/>
                      <a:lumOff val="80000"/>
                    </a:schemeClr>
                  </a:solidFill>
                </a:rPr>
                <a:t>phân</a:t>
              </a:r>
              <a:r>
                <a:rPr lang="en-US" sz="4000" b="1" dirty="0">
                  <a:solidFill>
                    <a:schemeClr val="accent6">
                      <a:lumMod val="20000"/>
                      <a:lumOff val="80000"/>
                    </a:schemeClr>
                  </a:solidFill>
                </a:rPr>
                <a:t> </a:t>
              </a:r>
              <a:r>
                <a:rPr lang="en-US" sz="4000" b="1" dirty="0" err="1">
                  <a:solidFill>
                    <a:schemeClr val="accent6">
                      <a:lumMod val="20000"/>
                      <a:lumOff val="80000"/>
                    </a:schemeClr>
                  </a:solidFill>
                </a:rPr>
                <a:t>hóa</a:t>
              </a:r>
              <a:r>
                <a:rPr lang="en-US" sz="4000" b="1" dirty="0">
                  <a:solidFill>
                    <a:schemeClr val="accent6">
                      <a:lumMod val="20000"/>
                      <a:lumOff val="80000"/>
                    </a:schemeClr>
                  </a:solidFill>
                </a:rPr>
                <a:t> </a:t>
              </a:r>
              <a:r>
                <a:rPr lang="en-US" sz="4000" b="1" dirty="0" err="1">
                  <a:solidFill>
                    <a:schemeClr val="accent6">
                      <a:lumMod val="20000"/>
                      <a:lumOff val="80000"/>
                    </a:schemeClr>
                  </a:solidFill>
                </a:rPr>
                <a:t>câu</a:t>
              </a:r>
              <a:r>
                <a:rPr lang="en-US" sz="4000" b="1" dirty="0">
                  <a:solidFill>
                    <a:schemeClr val="accent6">
                      <a:lumMod val="20000"/>
                      <a:lumOff val="80000"/>
                    </a:schemeClr>
                  </a:solidFill>
                </a:rPr>
                <a:t> </a:t>
              </a:r>
              <a:r>
                <a:rPr lang="en-US" sz="4000" b="1" dirty="0" err="1">
                  <a:solidFill>
                    <a:schemeClr val="accent6">
                      <a:lumMod val="20000"/>
                      <a:lumOff val="80000"/>
                    </a:schemeClr>
                  </a:solidFill>
                </a:rPr>
                <a:t>hỏi</a:t>
              </a:r>
              <a:r>
                <a:rPr lang="en-US" sz="4000" b="1" dirty="0">
                  <a:solidFill>
                    <a:schemeClr val="accent6">
                      <a:lumMod val="20000"/>
                      <a:lumOff val="80000"/>
                    </a:schemeClr>
                  </a:solidFill>
                </a:rPr>
                <a:t>: </a:t>
              </a:r>
              <a:r>
                <a:rPr lang="en-US" sz="4000" dirty="0" err="1"/>
                <a:t>Yêu</a:t>
              </a:r>
              <a:r>
                <a:rPr lang="en-US" sz="4000" dirty="0"/>
                <a:t> </a:t>
              </a:r>
              <a:r>
                <a:rPr lang="en-US" sz="4000" dirty="0" err="1"/>
                <a:t>cầu</a:t>
              </a:r>
              <a:r>
                <a:rPr lang="en-US" sz="4000" dirty="0"/>
                <a:t> AI </a:t>
              </a:r>
              <a:r>
                <a:rPr lang="en-US" sz="4000" dirty="0" err="1"/>
                <a:t>điều</a:t>
              </a:r>
              <a:r>
                <a:rPr lang="en-US" sz="4000" dirty="0"/>
                <a:t> </a:t>
              </a:r>
              <a:r>
                <a:rPr lang="en-US" sz="4000" dirty="0" err="1"/>
                <a:t>chỉnh</a:t>
              </a:r>
              <a:r>
                <a:rPr lang="en-US" sz="4000" dirty="0"/>
                <a:t> </a:t>
              </a:r>
              <a:r>
                <a:rPr lang="en-US" sz="4000" dirty="0" err="1"/>
                <a:t>mức</a:t>
              </a:r>
              <a:r>
                <a:rPr lang="en-US" sz="4000" dirty="0"/>
                <a:t> </a:t>
              </a:r>
              <a:r>
                <a:rPr lang="en-US" sz="4000" dirty="0" err="1"/>
                <a:t>độ</a:t>
              </a:r>
              <a:r>
                <a:rPr lang="en-US" sz="4000" dirty="0"/>
                <a:t> </a:t>
              </a:r>
              <a:r>
                <a:rPr lang="en-US" sz="4000" dirty="0" err="1"/>
                <a:t>dễ</a:t>
              </a:r>
              <a:r>
                <a:rPr lang="en-US" sz="4000" dirty="0"/>
                <a:t> / </a:t>
              </a:r>
              <a:r>
                <a:rPr lang="en-US" sz="4000" dirty="0" err="1"/>
                <a:t>trung</a:t>
              </a:r>
              <a:r>
                <a:rPr lang="en-US" sz="4000" dirty="0"/>
                <a:t> </a:t>
              </a:r>
              <a:r>
                <a:rPr lang="en-US" sz="4000" dirty="0" err="1"/>
                <a:t>bình</a:t>
              </a:r>
              <a:r>
                <a:rPr lang="en-US" sz="4000" dirty="0"/>
                <a:t> / </a:t>
              </a:r>
              <a:r>
                <a:rPr lang="en-US" sz="4000" kern="1200" dirty="0" err="1"/>
                <a:t>khó</a:t>
              </a:r>
              <a:r>
                <a:rPr lang="en-US" sz="4000" kern="1200" dirty="0"/>
                <a:t> </a:t>
              </a:r>
              <a:r>
                <a:rPr lang="en-US" sz="4000" kern="1200" dirty="0" err="1"/>
                <a:t>cho</a:t>
              </a:r>
              <a:r>
                <a:rPr lang="en-US" sz="4000" kern="1200" dirty="0"/>
                <a:t> </a:t>
              </a:r>
              <a:r>
                <a:rPr lang="en-US" sz="4000" kern="1200" dirty="0" err="1"/>
                <a:t>câu</a:t>
              </a:r>
              <a:r>
                <a:rPr lang="en-US" sz="4000" kern="1200" dirty="0"/>
                <a:t> </a:t>
              </a:r>
              <a:r>
                <a:rPr lang="en-US" sz="4000" kern="1200" dirty="0" err="1"/>
                <a:t>hỏi</a:t>
              </a:r>
              <a:r>
                <a:rPr lang="en-US" sz="4000" kern="1200" dirty="0"/>
                <a:t> / </a:t>
              </a:r>
              <a:r>
                <a:rPr lang="en-US" sz="4000" kern="1200" dirty="0" err="1"/>
                <a:t>đoạn</a:t>
              </a:r>
              <a:r>
                <a:rPr lang="en-US" sz="4000" kern="1200" dirty="0"/>
                <a:t> </a:t>
              </a:r>
              <a:r>
                <a:rPr lang="en-US" sz="4000" kern="1200" dirty="0" err="1"/>
                <a:t>văn</a:t>
              </a:r>
              <a:r>
                <a:rPr lang="en-US" sz="4000" kern="1200" dirty="0"/>
                <a:t> / </a:t>
              </a:r>
              <a:r>
                <a:rPr lang="en-US" sz="4000" kern="1200" dirty="0" err="1"/>
                <a:t>hội</a:t>
              </a:r>
              <a:r>
                <a:rPr lang="en-US" sz="4000" kern="1200" dirty="0"/>
                <a:t> </a:t>
              </a:r>
              <a:r>
                <a:rPr lang="en-US" sz="4000" kern="1200" dirty="0" err="1"/>
                <a:t>thoại</a:t>
              </a:r>
              <a:endParaRPr lang="en-US" sz="4000" kern="1200" dirty="0"/>
            </a:p>
          </p:txBody>
        </p:sp>
      </p:grpSp>
      <p:sp>
        <p:nvSpPr>
          <p:cNvPr id="75" name="Title 1">
            <a:extLst>
              <a:ext uri="{FF2B5EF4-FFF2-40B4-BE49-F238E27FC236}">
                <a16:creationId xmlns:a16="http://schemas.microsoft.com/office/drawing/2014/main" id="{73B34133-C5CF-CDBD-5B07-2B8857A50A45}"/>
              </a:ext>
            </a:extLst>
          </p:cNvPr>
          <p:cNvSpPr txBox="1">
            <a:spLocks/>
          </p:cNvSpPr>
          <p:nvPr/>
        </p:nvSpPr>
        <p:spPr>
          <a:xfrm>
            <a:off x="2393049" y="414631"/>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1</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6" name="Title 1">
            <a:extLst>
              <a:ext uri="{FF2B5EF4-FFF2-40B4-BE49-F238E27FC236}">
                <a16:creationId xmlns:a16="http://schemas.microsoft.com/office/drawing/2014/main" id="{7AF2D239-A1C7-BDCC-259D-FE11CC2BFAA6}"/>
              </a:ext>
            </a:extLst>
          </p:cNvPr>
          <p:cNvSpPr txBox="1">
            <a:spLocks/>
          </p:cNvSpPr>
          <p:nvPr/>
        </p:nvSpPr>
        <p:spPr>
          <a:xfrm>
            <a:off x="2319083" y="2398147"/>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2</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7" name="Title 1">
            <a:extLst>
              <a:ext uri="{FF2B5EF4-FFF2-40B4-BE49-F238E27FC236}">
                <a16:creationId xmlns:a16="http://schemas.microsoft.com/office/drawing/2014/main" id="{0EEB0F7A-4228-E4A3-9723-B4DD823DDD7D}"/>
              </a:ext>
            </a:extLst>
          </p:cNvPr>
          <p:cNvSpPr txBox="1">
            <a:spLocks/>
          </p:cNvSpPr>
          <p:nvPr/>
        </p:nvSpPr>
        <p:spPr>
          <a:xfrm>
            <a:off x="2328566" y="4339567"/>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3</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8" name="Title 1">
            <a:extLst>
              <a:ext uri="{FF2B5EF4-FFF2-40B4-BE49-F238E27FC236}">
                <a16:creationId xmlns:a16="http://schemas.microsoft.com/office/drawing/2014/main" id="{3E288383-95BB-237A-406E-2E0AF9AAE7F0}"/>
              </a:ext>
            </a:extLst>
          </p:cNvPr>
          <p:cNvSpPr txBox="1">
            <a:spLocks/>
          </p:cNvSpPr>
          <p:nvPr/>
        </p:nvSpPr>
        <p:spPr>
          <a:xfrm>
            <a:off x="2319082" y="6252466"/>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4</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sp>
        <p:nvSpPr>
          <p:cNvPr id="79" name="Title 1">
            <a:extLst>
              <a:ext uri="{FF2B5EF4-FFF2-40B4-BE49-F238E27FC236}">
                <a16:creationId xmlns:a16="http://schemas.microsoft.com/office/drawing/2014/main" id="{BD6EAD5C-EA8B-78E2-39FB-0732C83E63A6}"/>
              </a:ext>
            </a:extLst>
          </p:cNvPr>
          <p:cNvSpPr txBox="1">
            <a:spLocks/>
          </p:cNvSpPr>
          <p:nvPr/>
        </p:nvSpPr>
        <p:spPr>
          <a:xfrm>
            <a:off x="2245261" y="8227837"/>
            <a:ext cx="940185" cy="12114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7200" b="1" dirty="0">
                <a:solidFill>
                  <a:schemeClr val="tx2">
                    <a:lumMod val="20000"/>
                    <a:lumOff val="80000"/>
                  </a:schemeClr>
                </a:solidFill>
              </a:rPr>
              <a:t>5</a:t>
            </a:r>
          </a:p>
          <a:p>
            <a:pPr algn="r"/>
            <a:endParaRPr lang="en-US" sz="7200" b="1" dirty="0">
              <a:solidFill>
                <a:schemeClr val="tx2">
                  <a:lumMod val="20000"/>
                  <a:lumOff val="80000"/>
                </a:schemeClr>
              </a:solidFill>
            </a:endParaRPr>
          </a:p>
          <a:p>
            <a:pPr algn="r"/>
            <a:endParaRPr lang="en-US" sz="7200" b="1" dirty="0">
              <a:solidFill>
                <a:schemeClr val="tx2">
                  <a:lumMod val="20000"/>
                  <a:lumOff val="80000"/>
                </a:schemeClr>
              </a:solidFill>
            </a:endParaRPr>
          </a:p>
        </p:txBody>
      </p:sp>
      <p:pic>
        <p:nvPicPr>
          <p:cNvPr id="81" name="Picture 80">
            <a:extLst>
              <a:ext uri="{FF2B5EF4-FFF2-40B4-BE49-F238E27FC236}">
                <a16:creationId xmlns:a16="http://schemas.microsoft.com/office/drawing/2014/main" id="{F549BD0E-F9DE-76A0-0FCE-9119E1568AE2}"/>
              </a:ext>
            </a:extLst>
          </p:cNvPr>
          <p:cNvPicPr>
            <a:picLocks noChangeAspect="1"/>
          </p:cNvPicPr>
          <p:nvPr/>
        </p:nvPicPr>
        <p:blipFill>
          <a:blip r:embed="rId14"/>
          <a:stretch>
            <a:fillRect/>
          </a:stretch>
        </p:blipFill>
        <p:spPr>
          <a:xfrm>
            <a:off x="3229410" y="8391131"/>
            <a:ext cx="730778" cy="811287"/>
          </a:xfrm>
          <a:prstGeom prst="rect">
            <a:avLst/>
          </a:prstGeom>
        </p:spPr>
      </p:pic>
      <p:sp>
        <p:nvSpPr>
          <p:cNvPr id="82" name="TextBox 2">
            <a:extLst>
              <a:ext uri="{FF2B5EF4-FFF2-40B4-BE49-F238E27FC236}">
                <a16:creationId xmlns:a16="http://schemas.microsoft.com/office/drawing/2014/main" id="{A82BD497-8515-74DE-695F-28F7F297862F}"/>
              </a:ext>
            </a:extLst>
          </p:cNvPr>
          <p:cNvSpPr txBox="1"/>
          <p:nvPr/>
        </p:nvSpPr>
        <p:spPr>
          <a:xfrm rot="5400000">
            <a:off x="-4911510" y="7234448"/>
            <a:ext cx="12783009" cy="1555298"/>
          </a:xfrm>
          <a:prstGeom prst="rect">
            <a:avLst/>
          </a:prstGeom>
        </p:spPr>
        <p:txBody>
          <a:bodyPr lIns="0" tIns="0" rIns="0" bIns="0" rtlCol="0" anchor="t">
            <a:spAutoFit/>
          </a:bodyPr>
          <a:lstStyle/>
          <a:p>
            <a:pPr marL="0" marR="0" lvl="0" indent="0" algn="l" defTabSz="914400" rtl="0" eaLnBrk="1" fontAlgn="auto" latinLnBrk="0" hangingPunct="1">
              <a:lnSpc>
                <a:spcPts val="13490"/>
              </a:lnSpc>
              <a:spcBef>
                <a:spcPts val="0"/>
              </a:spcBef>
              <a:spcAft>
                <a:spcPts val="0"/>
              </a:spcAft>
              <a:buClrTx/>
              <a:buSzTx/>
              <a:buFontTx/>
              <a:buNone/>
              <a:tabLst/>
              <a:defRPr/>
            </a:pPr>
            <a:r>
              <a:rPr lang="en-US" sz="8800" b="1" dirty="0">
                <a:solidFill>
                  <a:srgbClr val="FFFFFF"/>
                </a:solidFill>
                <a:latin typeface="Neo Sans Bold"/>
                <a:ea typeface="Neo Sans Bold"/>
                <a:cs typeface="Neo Sans Bold"/>
                <a:sym typeface="Neo Sans Bold"/>
              </a:rPr>
              <a:t>5 </a:t>
            </a:r>
            <a:r>
              <a:rPr lang="en-US" sz="8800" b="1" dirty="0" err="1">
                <a:solidFill>
                  <a:srgbClr val="FFFFFF"/>
                </a:solidFill>
                <a:latin typeface="Neo Sans Bold"/>
                <a:ea typeface="Neo Sans Bold"/>
                <a:cs typeface="Neo Sans Bold"/>
                <a:sym typeface="Neo Sans Bold"/>
              </a:rPr>
              <a:t>loại</a:t>
            </a:r>
            <a:r>
              <a:rPr lang="en-US" sz="8800" b="1" dirty="0">
                <a:solidFill>
                  <a:srgbClr val="FFFFFF"/>
                </a:solidFill>
                <a:latin typeface="Neo Sans Bold"/>
                <a:ea typeface="Neo Sans Bold"/>
                <a:cs typeface="Neo Sans Bold"/>
                <a:sym typeface="Neo Sans Bold"/>
              </a:rPr>
              <a:t> prompt</a:t>
            </a:r>
            <a:endParaRPr kumimoji="0" lang="en-US" sz="8800" b="1" i="0" u="none" strike="noStrike" kern="1200" cap="none" spc="0" normalizeH="0" baseline="0" noProof="0" dirty="0">
              <a:ln>
                <a:noFill/>
              </a:ln>
              <a:solidFill>
                <a:srgbClr val="FFFFFF"/>
              </a:solidFill>
              <a:effectLst/>
              <a:uLnTx/>
              <a:uFillTx/>
              <a:latin typeface="Neo Sans Bold"/>
              <a:ea typeface="Neo Sans Bold"/>
              <a:cs typeface="Neo Sans Bold"/>
              <a:sym typeface="Neo Sans Bold"/>
            </a:endParaRPr>
          </a:p>
        </p:txBody>
      </p:sp>
      <p:grpSp>
        <p:nvGrpSpPr>
          <p:cNvPr id="61" name="Group 60">
            <a:extLst>
              <a:ext uri="{FF2B5EF4-FFF2-40B4-BE49-F238E27FC236}">
                <a16:creationId xmlns:a16="http://schemas.microsoft.com/office/drawing/2014/main" id="{4D9BA85E-352D-519B-C89A-335CF9F184F4}"/>
              </a:ext>
            </a:extLst>
          </p:cNvPr>
          <p:cNvGrpSpPr/>
          <p:nvPr/>
        </p:nvGrpSpPr>
        <p:grpSpPr>
          <a:xfrm>
            <a:off x="4585885" y="8122120"/>
            <a:ext cx="13333886" cy="1553136"/>
            <a:chOff x="-330493" y="5836113"/>
            <a:chExt cx="13333886" cy="1553136"/>
          </a:xfrm>
        </p:grpSpPr>
        <p:sp>
          <p:nvSpPr>
            <p:cNvPr id="67" name="Rectangle 66">
              <a:extLst>
                <a:ext uri="{FF2B5EF4-FFF2-40B4-BE49-F238E27FC236}">
                  <a16:creationId xmlns:a16="http://schemas.microsoft.com/office/drawing/2014/main" id="{4BF74BD2-8AAA-BD67-780E-AC4B6EF0D343}"/>
                </a:ext>
              </a:extLst>
            </p:cNvPr>
            <p:cNvSpPr/>
            <p:nvPr/>
          </p:nvSpPr>
          <p:spPr>
            <a:xfrm>
              <a:off x="1740322" y="5836113"/>
              <a:ext cx="11263070" cy="15531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SG"/>
            </a:p>
          </p:txBody>
        </p:sp>
        <p:sp>
          <p:nvSpPr>
            <p:cNvPr id="68" name="TextBox 67">
              <a:extLst>
                <a:ext uri="{FF2B5EF4-FFF2-40B4-BE49-F238E27FC236}">
                  <a16:creationId xmlns:a16="http://schemas.microsoft.com/office/drawing/2014/main" id="{F3E35BB7-F749-13F9-84D7-6546C2AA945C}"/>
                </a:ext>
              </a:extLst>
            </p:cNvPr>
            <p:cNvSpPr txBox="1"/>
            <p:nvPr/>
          </p:nvSpPr>
          <p:spPr>
            <a:xfrm>
              <a:off x="-330493" y="5836113"/>
              <a:ext cx="13333886" cy="1553136"/>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64374" tIns="164374" rIns="164374" bIns="164374" numCol="1" spcCol="1270" anchor="ctr" anchorCtr="0">
              <a:noAutofit/>
            </a:bodyPr>
            <a:lstStyle/>
            <a:p>
              <a:pPr marL="0" lvl="0" indent="0" algn="l" defTabSz="1778000">
                <a:lnSpc>
                  <a:spcPct val="100000"/>
                </a:lnSpc>
                <a:spcBef>
                  <a:spcPct val="0"/>
                </a:spcBef>
                <a:spcAft>
                  <a:spcPct val="35000"/>
                </a:spcAft>
                <a:buNone/>
              </a:pPr>
              <a:r>
                <a:rPr lang="en-US" sz="4000" b="1" kern="1200" dirty="0">
                  <a:solidFill>
                    <a:schemeClr val="accent6">
                      <a:lumMod val="20000"/>
                      <a:lumOff val="80000"/>
                    </a:schemeClr>
                  </a:solidFill>
                </a:rPr>
                <a:t>Prompt </a:t>
              </a:r>
              <a:r>
                <a:rPr lang="en-US" sz="4000" b="1" kern="1200" dirty="0" err="1">
                  <a:solidFill>
                    <a:schemeClr val="accent6">
                      <a:lumMod val="20000"/>
                      <a:lumOff val="80000"/>
                    </a:schemeClr>
                  </a:solidFill>
                </a:rPr>
                <a:t>hướng</a:t>
              </a:r>
              <a:r>
                <a:rPr lang="en-US" sz="4000" b="1" kern="1200" dirty="0">
                  <a:solidFill>
                    <a:schemeClr val="accent6">
                      <a:lumMod val="20000"/>
                      <a:lumOff val="80000"/>
                    </a:schemeClr>
                  </a:solidFill>
                </a:rPr>
                <a:t> </a:t>
              </a:r>
              <a:r>
                <a:rPr lang="en-US" sz="4000" b="1" kern="1200" dirty="0" err="1">
                  <a:solidFill>
                    <a:schemeClr val="accent6">
                      <a:lumMod val="20000"/>
                      <a:lumOff val="80000"/>
                    </a:schemeClr>
                  </a:solidFill>
                </a:rPr>
                <a:t>dẫn</a:t>
              </a:r>
              <a:r>
                <a:rPr lang="en-US" sz="4000" b="1" kern="1200" dirty="0">
                  <a:solidFill>
                    <a:schemeClr val="accent6">
                      <a:lumMod val="20000"/>
                      <a:lumOff val="80000"/>
                    </a:schemeClr>
                  </a:solidFill>
                </a:rPr>
                <a:t>: </a:t>
              </a:r>
              <a:r>
                <a:rPr lang="en-US" sz="4000" kern="1200" dirty="0" err="1"/>
                <a:t>Yêu</a:t>
              </a:r>
              <a:r>
                <a:rPr lang="en-US" sz="4000" kern="1200" dirty="0"/>
                <a:t> </a:t>
              </a:r>
              <a:r>
                <a:rPr lang="en-US" sz="4000" kern="1200" dirty="0" err="1"/>
                <a:t>cầu</a:t>
              </a:r>
              <a:r>
                <a:rPr lang="en-US" sz="4000" kern="1200" dirty="0"/>
                <a:t> AI </a:t>
              </a:r>
              <a:r>
                <a:rPr lang="en-US" sz="4000" kern="1200" dirty="0" err="1"/>
                <a:t>đưa</a:t>
              </a:r>
              <a:r>
                <a:rPr lang="en-US" sz="4000" kern="1200" dirty="0"/>
                <a:t> </a:t>
              </a:r>
              <a:r>
                <a:rPr lang="en-US" sz="4000" kern="1200" dirty="0" err="1"/>
                <a:t>ra</a:t>
              </a:r>
              <a:r>
                <a:rPr lang="en-US" sz="4000" kern="1200" dirty="0"/>
                <a:t> </a:t>
              </a:r>
              <a:r>
                <a:rPr lang="en-US" sz="4000" kern="1200" dirty="0" err="1"/>
                <a:t>hướng</a:t>
              </a:r>
              <a:r>
                <a:rPr lang="en-US" sz="4000" kern="1200" dirty="0"/>
                <a:t> </a:t>
              </a:r>
              <a:r>
                <a:rPr lang="en-US" sz="4000" kern="1200" dirty="0" err="1"/>
                <a:t>dẫn</a:t>
              </a:r>
              <a:r>
                <a:rPr lang="en-US" sz="4000" kern="1200" dirty="0"/>
                <a:t> </a:t>
              </a:r>
              <a:r>
                <a:rPr lang="en-US" sz="4000" kern="1200" dirty="0" err="1"/>
                <a:t>từng</a:t>
              </a:r>
              <a:r>
                <a:rPr lang="en-US" sz="4000" kern="1200" dirty="0"/>
                <a:t> </a:t>
              </a:r>
              <a:r>
                <a:rPr lang="en-US" sz="4000" kern="1200" dirty="0" err="1"/>
                <a:t>bước</a:t>
              </a:r>
              <a:r>
                <a:rPr lang="en-US" sz="4000" kern="1200" dirty="0"/>
                <a:t> </a:t>
              </a:r>
              <a:r>
                <a:rPr lang="en-US" sz="4000" kern="1200" dirty="0" err="1"/>
                <a:t>hoặc</a:t>
              </a:r>
              <a:r>
                <a:rPr lang="en-US" sz="4000" kern="1200" dirty="0"/>
                <a:t> </a:t>
              </a:r>
              <a:r>
                <a:rPr lang="en-US" sz="4000" kern="1200" dirty="0" err="1"/>
                <a:t>quy</a:t>
              </a:r>
              <a:r>
                <a:rPr lang="en-US" sz="4000" kern="1200" dirty="0"/>
                <a:t> </a:t>
              </a:r>
              <a:r>
                <a:rPr lang="en-US" sz="4000" kern="1200" dirty="0" err="1"/>
                <a:t>trình</a:t>
              </a:r>
              <a:r>
                <a:rPr lang="en-US" sz="4000" kern="1200" dirty="0"/>
                <a:t> </a:t>
              </a:r>
              <a:r>
                <a:rPr lang="en-US" sz="4000" kern="1200" dirty="0" err="1"/>
                <a:t>làm</a:t>
              </a:r>
              <a:r>
                <a:rPr lang="en-US" sz="4000" kern="1200" dirty="0"/>
                <a:t> </a:t>
              </a:r>
              <a:r>
                <a:rPr lang="en-US" sz="4000" kern="1200" dirty="0" err="1"/>
                <a:t>theo</a:t>
              </a:r>
              <a:r>
                <a:rPr lang="en-US" sz="4000" kern="1200" dirty="0"/>
                <a:t> </a:t>
              </a:r>
              <a:r>
                <a:rPr lang="en-US" sz="4000" kern="1200" dirty="0" err="1"/>
                <a:t>dạng</a:t>
              </a:r>
              <a:r>
                <a:rPr lang="en-US" sz="4000" kern="1200" dirty="0"/>
                <a:t> </a:t>
              </a:r>
              <a:r>
                <a:rPr lang="en-US" sz="4000" kern="1200" dirty="0" err="1"/>
                <a:t>bài</a:t>
              </a:r>
              <a:r>
                <a:rPr lang="en-US" sz="4000" kern="1200" dirty="0"/>
                <a:t> </a:t>
              </a:r>
              <a:r>
                <a:rPr lang="en-US" sz="4000" kern="1200" dirty="0" err="1"/>
                <a:t>tập</a:t>
              </a:r>
              <a:endParaRPr lang="en-US" sz="4000" kern="1200" dirty="0"/>
            </a:p>
          </p:txBody>
        </p:sp>
      </p:grpSp>
      <p:sp>
        <p:nvSpPr>
          <p:cNvPr id="11" name="Freeform 11">
            <a:extLst>
              <a:ext uri="{FF2B5EF4-FFF2-40B4-BE49-F238E27FC236}">
                <a16:creationId xmlns:a16="http://schemas.microsoft.com/office/drawing/2014/main" id="{F2F50795-FC83-A4BA-0361-93C99CF33ADE}"/>
              </a:ext>
            </a:extLst>
          </p:cNvPr>
          <p:cNvSpPr/>
          <p:nvPr/>
        </p:nvSpPr>
        <p:spPr>
          <a:xfrm flipH="1">
            <a:off x="-2795752" y="8733298"/>
            <a:ext cx="10011099" cy="1474362"/>
          </a:xfrm>
          <a:custGeom>
            <a:avLst/>
            <a:gdLst/>
            <a:ahLst/>
            <a:cxnLst/>
            <a:rect l="l" t="t" r="r" b="b"/>
            <a:pathLst>
              <a:path w="10011099" h="1474362">
                <a:moveTo>
                  <a:pt x="10011099" y="0"/>
                </a:moveTo>
                <a:lnTo>
                  <a:pt x="0" y="0"/>
                </a:lnTo>
                <a:lnTo>
                  <a:pt x="0" y="1474362"/>
                </a:lnTo>
                <a:lnTo>
                  <a:pt x="10011099" y="1474362"/>
                </a:lnTo>
                <a:lnTo>
                  <a:pt x="100110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4" descr="Heart symbol - Wikipedia">
            <a:extLst>
              <a:ext uri="{FF2B5EF4-FFF2-40B4-BE49-F238E27FC236}">
                <a16:creationId xmlns:a16="http://schemas.microsoft.com/office/drawing/2014/main" id="{C64FBF45-FE05-16C2-E5EE-95624402AEEE}"/>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88751" y="6511870"/>
            <a:ext cx="913019" cy="9130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miling Face With Hearts Emoji Vector, Emoji, Heart, Love PNG and Vector  with Transparent Background for Free Download">
            <a:extLst>
              <a:ext uri="{FF2B5EF4-FFF2-40B4-BE49-F238E27FC236}">
                <a16:creationId xmlns:a16="http://schemas.microsoft.com/office/drawing/2014/main" id="{B00AFBAD-92CC-FC69-684D-9D3C0EB9B56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62310" y="588194"/>
            <a:ext cx="1003159" cy="10031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Shamrock Four-leaf Clover PNG - Free Download">
            <a:extLst>
              <a:ext uri="{FF2B5EF4-FFF2-40B4-BE49-F238E27FC236}">
                <a16:creationId xmlns:a16="http://schemas.microsoft.com/office/drawing/2014/main" id="{47FCDF06-6F50-25A5-8E4B-E4762FA20D91}"/>
              </a:ext>
            </a:extLst>
          </p:cNvPr>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6855" b="95968" l="9753" r="89973">
                        <a14:foregroundMark x1="45330" y1="6855" x2="47665" y2="8266"/>
                        <a14:foregroundMark x1="23626" y1="95363" x2="27335" y2="95968"/>
                      </a14:backgroundRemoval>
                    </a14:imgEffect>
                  </a14:imgLayer>
                </a14:imgProps>
              </a:ext>
              <a:ext uri="{28A0092B-C50C-407E-A947-70E740481C1C}">
                <a14:useLocalDpi xmlns:a14="http://schemas.microsoft.com/office/drawing/2010/main" val="0"/>
              </a:ext>
            </a:extLst>
          </a:blip>
          <a:srcRect/>
          <a:stretch>
            <a:fillRect/>
          </a:stretch>
        </p:blipFill>
        <p:spPr bwMode="auto">
          <a:xfrm>
            <a:off x="1553554" y="8165365"/>
            <a:ext cx="1348999" cy="91909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F0D67508-FD68-09BA-AD2E-38D1FE034CEC}"/>
              </a:ext>
            </a:extLst>
          </p:cNvPr>
          <p:cNvPicPr>
            <a:picLocks noChangeAspect="1"/>
          </p:cNvPicPr>
          <p:nvPr/>
        </p:nvPicPr>
        <p:blipFill>
          <a:blip r:embed="rId19"/>
          <a:stretch>
            <a:fillRect/>
          </a:stretch>
        </p:blipFill>
        <p:spPr>
          <a:xfrm>
            <a:off x="1819431" y="2647066"/>
            <a:ext cx="830163" cy="792748"/>
          </a:xfrm>
          <a:prstGeom prst="rect">
            <a:avLst/>
          </a:prstGeom>
        </p:spPr>
      </p:pic>
      <p:pic>
        <p:nvPicPr>
          <p:cNvPr id="28" name="Picture 27" descr="A yellow hand with thumb up&#10;&#10;AI-generated content may be incorrect.">
            <a:extLst>
              <a:ext uri="{FF2B5EF4-FFF2-40B4-BE49-F238E27FC236}">
                <a16:creationId xmlns:a16="http://schemas.microsoft.com/office/drawing/2014/main" id="{CFCDAC93-F5BB-0F7D-5D3E-AA78E434022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819313" y="4611069"/>
            <a:ext cx="740543" cy="828339"/>
          </a:xfrm>
          <a:prstGeom prst="rect">
            <a:avLst/>
          </a:prstGeom>
        </p:spPr>
      </p:pic>
    </p:spTree>
    <p:extLst>
      <p:ext uri="{BB962C8B-B14F-4D97-AF65-F5344CB8AC3E}">
        <p14:creationId xmlns:p14="http://schemas.microsoft.com/office/powerpoint/2010/main" val="3419975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9CD6">
                <a:alpha val="100000"/>
              </a:srgbClr>
            </a:gs>
            <a:gs pos="100000">
              <a:srgbClr val="001860">
                <a:alpha val="100000"/>
              </a:srgbClr>
            </a:gs>
          </a:gsLst>
          <a:lin ang="540000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44B6-AD62-D478-1B40-B42462776907}"/>
              </a:ext>
            </a:extLst>
          </p:cNvPr>
          <p:cNvSpPr txBox="1">
            <a:spLocks/>
          </p:cNvSpPr>
          <p:nvPr/>
        </p:nvSpPr>
        <p:spPr>
          <a:xfrm>
            <a:off x="1257300" y="547688"/>
            <a:ext cx="15773400" cy="198834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a:solidFill>
                  <a:schemeClr val="bg1"/>
                </a:solidFill>
              </a:rPr>
              <a:t>Final Thought</a:t>
            </a:r>
            <a:endParaRPr lang="en-US" sz="9600" dirty="0">
              <a:solidFill>
                <a:schemeClr val="bg1"/>
              </a:solidFill>
            </a:endParaRPr>
          </a:p>
        </p:txBody>
      </p:sp>
      <p:sp>
        <p:nvSpPr>
          <p:cNvPr id="3" name="Content Placeholder 2">
            <a:extLst>
              <a:ext uri="{FF2B5EF4-FFF2-40B4-BE49-F238E27FC236}">
                <a16:creationId xmlns:a16="http://schemas.microsoft.com/office/drawing/2014/main" id="{139862C1-1877-3AF6-0D3B-72FCAA2F2A77}"/>
              </a:ext>
            </a:extLst>
          </p:cNvPr>
          <p:cNvSpPr txBox="1">
            <a:spLocks/>
          </p:cNvSpPr>
          <p:nvPr/>
        </p:nvSpPr>
        <p:spPr>
          <a:xfrm>
            <a:off x="1257300" y="2738439"/>
            <a:ext cx="13830300" cy="5757862"/>
          </a:xfrm>
          <a:prstGeom prst="rect">
            <a:avLst/>
          </a:prstGeom>
        </p:spPr>
        <p:txBody>
          <a:bodyPr>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8000" b="1" dirty="0">
                <a:solidFill>
                  <a:schemeClr val="bg1"/>
                </a:solidFill>
              </a:rPr>
              <a:t>The best teachers use technology not to replace themselves, but to empower their students.</a:t>
            </a:r>
            <a:br>
              <a:rPr lang="en-US" sz="8000" dirty="0">
                <a:solidFill>
                  <a:schemeClr val="bg1"/>
                </a:solidFill>
              </a:rPr>
            </a:br>
            <a:r>
              <a:rPr lang="en-US" sz="8000" dirty="0">
                <a:solidFill>
                  <a:schemeClr val="bg1"/>
                </a:solidFill>
              </a:rPr>
              <a:t>🙌 </a:t>
            </a:r>
            <a:r>
              <a:rPr lang="en-US" sz="8000" i="1" dirty="0">
                <a:solidFill>
                  <a:schemeClr val="bg1"/>
                </a:solidFill>
              </a:rPr>
              <a:t>Let’s innovate with AI and make learning more engaging and fun!</a:t>
            </a:r>
            <a:endParaRPr lang="en-US" sz="8000" dirty="0">
              <a:solidFill>
                <a:schemeClr val="bg1"/>
              </a:solidFill>
            </a:endParaRPr>
          </a:p>
          <a:p>
            <a:endParaRPr lang="en-US" sz="8000" dirty="0">
              <a:solidFill>
                <a:schemeClr val="bg1"/>
              </a:solidFill>
            </a:endParaRPr>
          </a:p>
        </p:txBody>
      </p:sp>
      <p:pic>
        <p:nvPicPr>
          <p:cNvPr id="10" name="Picture 4" descr="Heart symbol - Wikipedia">
            <a:extLst>
              <a:ext uri="{FF2B5EF4-FFF2-40B4-BE49-F238E27FC236}">
                <a16:creationId xmlns:a16="http://schemas.microsoft.com/office/drawing/2014/main" id="{80C3F5CF-C5C5-10D7-585C-54BD1A3E1F6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48945" y="4244158"/>
            <a:ext cx="2286876" cy="22868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Smiling Face With Hearts Emoji Vector, Emoji, Heart, Love PNG and Vector  with Transparent Background for Free Download">
            <a:extLst>
              <a:ext uri="{FF2B5EF4-FFF2-40B4-BE49-F238E27FC236}">
                <a16:creationId xmlns:a16="http://schemas.microsoft.com/office/drawing/2014/main" id="{9C306192-CFD7-2CA0-0144-86052E8C9F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85571" y="6299913"/>
            <a:ext cx="3009900"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8" descr="Shamrock Four-leaf Clover PNG - Free Download">
            <a:extLst>
              <a:ext uri="{FF2B5EF4-FFF2-40B4-BE49-F238E27FC236}">
                <a16:creationId xmlns:a16="http://schemas.microsoft.com/office/drawing/2014/main" id="{E43FD7F8-9506-6E32-730F-2919A2040EE0}"/>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855" b="95968" l="9753" r="89973">
                        <a14:foregroundMark x1="45330" y1="6855" x2="47665" y2="8266"/>
                        <a14:foregroundMark x1="23626" y1="95363" x2="27335" y2="95968"/>
                      </a14:backgroundRemoval>
                    </a14:imgEffect>
                  </a14:imgLayer>
                </a14:imgProps>
              </a:ext>
              <a:ext uri="{28A0092B-C50C-407E-A947-70E740481C1C}">
                <a14:useLocalDpi xmlns:a14="http://schemas.microsoft.com/office/drawing/2010/main" val="0"/>
              </a:ext>
            </a:extLst>
          </a:blip>
          <a:srcRect/>
          <a:stretch>
            <a:fillRect/>
          </a:stretch>
        </p:blipFill>
        <p:spPr bwMode="auto">
          <a:xfrm>
            <a:off x="15472559" y="2541476"/>
            <a:ext cx="2420533" cy="16491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415BCC2E-9455-1A08-E9D9-B8C9B67C8E0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2" name="Title 1">
            <a:extLst>
              <a:ext uri="{FF2B5EF4-FFF2-40B4-BE49-F238E27FC236}">
                <a16:creationId xmlns:a16="http://schemas.microsoft.com/office/drawing/2014/main" id="{70CEF776-C3E3-4EB1-C8BE-6991148A3350}"/>
              </a:ext>
            </a:extLst>
          </p:cNvPr>
          <p:cNvSpPr>
            <a:spLocks noGrp="1"/>
          </p:cNvSpPr>
          <p:nvPr>
            <p:ph type="ctrTitle"/>
          </p:nvPr>
        </p:nvSpPr>
        <p:spPr>
          <a:xfrm>
            <a:off x="2819400" y="2552700"/>
            <a:ext cx="13716000" cy="3581400"/>
          </a:xfrm>
        </p:spPr>
        <p:txBody>
          <a:bodyPr>
            <a:normAutofit fontScale="90000"/>
          </a:bodyPr>
          <a:lstStyle/>
          <a:p>
            <a:r>
              <a:rPr lang="en-US" sz="13800" dirty="0" err="1">
                <a:solidFill>
                  <a:schemeClr val="bg1"/>
                </a:solidFill>
              </a:rPr>
              <a:t>Trân</a:t>
            </a:r>
            <a:r>
              <a:rPr lang="en-US" sz="13800" dirty="0">
                <a:solidFill>
                  <a:schemeClr val="bg1"/>
                </a:solidFill>
              </a:rPr>
              <a:t> </a:t>
            </a:r>
            <a:r>
              <a:rPr lang="en-US" sz="13800" dirty="0" err="1">
                <a:solidFill>
                  <a:schemeClr val="bg1"/>
                </a:solidFill>
              </a:rPr>
              <a:t>trọng</a:t>
            </a:r>
            <a:r>
              <a:rPr lang="en-US" sz="13800" dirty="0">
                <a:solidFill>
                  <a:schemeClr val="bg1"/>
                </a:solidFill>
              </a:rPr>
              <a:t> </a:t>
            </a:r>
            <a:r>
              <a:rPr lang="en-US" sz="13800" dirty="0" err="1">
                <a:solidFill>
                  <a:schemeClr val="bg1"/>
                </a:solidFill>
              </a:rPr>
              <a:t>cảm</a:t>
            </a:r>
            <a:r>
              <a:rPr lang="en-US" sz="13800" dirty="0">
                <a:solidFill>
                  <a:schemeClr val="bg1"/>
                </a:solidFill>
              </a:rPr>
              <a:t> </a:t>
            </a:r>
            <a:r>
              <a:rPr lang="en-US" sz="13800" dirty="0" err="1">
                <a:solidFill>
                  <a:schemeClr val="bg1"/>
                </a:solidFill>
              </a:rPr>
              <a:t>ơn</a:t>
            </a:r>
            <a:r>
              <a:rPr lang="en-US" sz="13800" dirty="0">
                <a:solidFill>
                  <a:schemeClr val="bg1"/>
                </a:solidFill>
              </a:rPr>
              <a:t> </a:t>
            </a:r>
            <a:br>
              <a:rPr lang="en-US" sz="13800" dirty="0">
                <a:solidFill>
                  <a:schemeClr val="bg1"/>
                </a:solidFill>
              </a:rPr>
            </a:br>
            <a:r>
              <a:rPr lang="en-US" sz="13800" dirty="0" err="1">
                <a:solidFill>
                  <a:schemeClr val="bg1"/>
                </a:solidFill>
              </a:rPr>
              <a:t>các</a:t>
            </a:r>
            <a:r>
              <a:rPr lang="en-US" sz="13800" dirty="0">
                <a:solidFill>
                  <a:schemeClr val="bg1"/>
                </a:solidFill>
              </a:rPr>
              <a:t> </a:t>
            </a:r>
            <a:r>
              <a:rPr lang="en-US" sz="13800" dirty="0" err="1">
                <a:solidFill>
                  <a:schemeClr val="bg1"/>
                </a:solidFill>
              </a:rPr>
              <a:t>quý</a:t>
            </a:r>
            <a:r>
              <a:rPr lang="en-US" sz="13800" dirty="0">
                <a:solidFill>
                  <a:schemeClr val="bg1"/>
                </a:solidFill>
              </a:rPr>
              <a:t> </a:t>
            </a:r>
            <a:r>
              <a:rPr lang="en-US" sz="13800" dirty="0" err="1">
                <a:solidFill>
                  <a:schemeClr val="bg1"/>
                </a:solidFill>
              </a:rPr>
              <a:t>thầy</a:t>
            </a:r>
            <a:r>
              <a:rPr lang="en-US" sz="13800" dirty="0">
                <a:solidFill>
                  <a:schemeClr val="bg1"/>
                </a:solidFill>
              </a:rPr>
              <a:t>/</a:t>
            </a:r>
            <a:r>
              <a:rPr lang="en-US" sz="13800" dirty="0" err="1">
                <a:solidFill>
                  <a:schemeClr val="bg1"/>
                </a:solidFill>
              </a:rPr>
              <a:t>cô</a:t>
            </a:r>
            <a:r>
              <a:rPr lang="en-US" sz="13800" dirty="0">
                <a:solidFill>
                  <a:schemeClr val="bg1"/>
                </a:solidFill>
              </a:rPr>
              <a:t> </a:t>
            </a:r>
            <a:r>
              <a:rPr lang="en-US" sz="13800" dirty="0" err="1">
                <a:solidFill>
                  <a:schemeClr val="bg1"/>
                </a:solidFill>
              </a:rPr>
              <a:t>giáo</a:t>
            </a:r>
            <a:r>
              <a:rPr lang="en-US" sz="13800" dirty="0">
                <a:solidFill>
                  <a:schemeClr val="bg1"/>
                </a:solidFill>
              </a:rPr>
              <a:t>! </a:t>
            </a:r>
          </a:p>
        </p:txBody>
      </p:sp>
      <p:sp>
        <p:nvSpPr>
          <p:cNvPr id="7" name="TextBox 6">
            <a:extLst>
              <a:ext uri="{FF2B5EF4-FFF2-40B4-BE49-F238E27FC236}">
                <a16:creationId xmlns:a16="http://schemas.microsoft.com/office/drawing/2014/main" id="{53900BFD-1BE0-9E3A-68D6-F32CF69AAB59}"/>
              </a:ext>
            </a:extLst>
          </p:cNvPr>
          <p:cNvSpPr txBox="1"/>
          <p:nvPr/>
        </p:nvSpPr>
        <p:spPr>
          <a:xfrm>
            <a:off x="304800" y="7734300"/>
            <a:ext cx="17754600" cy="2123658"/>
          </a:xfrm>
          <a:prstGeom prst="rect">
            <a:avLst/>
          </a:prstGeom>
          <a:noFill/>
        </p:spPr>
        <p:txBody>
          <a:bodyPr wrap="square">
            <a:spAutoFit/>
          </a:bodyPr>
          <a:lstStyle/>
          <a:p>
            <a:r>
              <a:rPr lang="en-US" sz="4400" dirty="0" err="1">
                <a:solidFill>
                  <a:schemeClr val="bg1"/>
                </a:solidFill>
              </a:rPr>
              <a:t>Thân</a:t>
            </a:r>
            <a:r>
              <a:rPr lang="en-US" sz="4400" dirty="0">
                <a:solidFill>
                  <a:schemeClr val="bg1"/>
                </a:solidFill>
              </a:rPr>
              <a:t> </a:t>
            </a:r>
            <a:r>
              <a:rPr lang="en-US" sz="4400" dirty="0" err="1">
                <a:solidFill>
                  <a:schemeClr val="bg1"/>
                </a:solidFill>
              </a:rPr>
              <a:t>tặng</a:t>
            </a:r>
            <a:r>
              <a:rPr lang="en-US" sz="4400" dirty="0">
                <a:solidFill>
                  <a:schemeClr val="bg1"/>
                </a:solidFill>
              </a:rPr>
              <a:t> </a:t>
            </a:r>
            <a:br>
              <a:rPr lang="en-US" sz="4400" dirty="0">
                <a:solidFill>
                  <a:schemeClr val="bg1"/>
                </a:solidFill>
              </a:rPr>
            </a:br>
            <a:r>
              <a:rPr lang="en-US" sz="4400" dirty="0" err="1">
                <a:solidFill>
                  <a:schemeClr val="bg1"/>
                </a:solidFill>
              </a:rPr>
              <a:t>quý</a:t>
            </a:r>
            <a:r>
              <a:rPr lang="en-US" sz="4400" dirty="0">
                <a:solidFill>
                  <a:schemeClr val="bg1"/>
                </a:solidFill>
              </a:rPr>
              <a:t> </a:t>
            </a:r>
            <a:r>
              <a:rPr lang="en-US" sz="4400" dirty="0" err="1">
                <a:solidFill>
                  <a:schemeClr val="bg1"/>
                </a:solidFill>
              </a:rPr>
              <a:t>thầy</a:t>
            </a:r>
            <a:r>
              <a:rPr lang="en-US" sz="4400" dirty="0">
                <a:solidFill>
                  <a:schemeClr val="bg1"/>
                </a:solidFill>
              </a:rPr>
              <a:t>/</a:t>
            </a:r>
            <a:r>
              <a:rPr lang="en-US" sz="4400" dirty="0" err="1">
                <a:solidFill>
                  <a:schemeClr val="bg1"/>
                </a:solidFill>
              </a:rPr>
              <a:t>cô</a:t>
            </a:r>
            <a:r>
              <a:rPr lang="en-US" sz="4400" dirty="0">
                <a:solidFill>
                  <a:schemeClr val="bg1"/>
                </a:solidFill>
              </a:rPr>
              <a:t> </a:t>
            </a:r>
            <a:r>
              <a:rPr lang="en-US" sz="4400" dirty="0" err="1">
                <a:solidFill>
                  <a:schemeClr val="bg1"/>
                </a:solidFill>
              </a:rPr>
              <a:t>bộ</a:t>
            </a:r>
            <a:r>
              <a:rPr lang="en-US" sz="4400" dirty="0">
                <a:solidFill>
                  <a:schemeClr val="bg1"/>
                </a:solidFill>
              </a:rPr>
              <a:t> prompt </a:t>
            </a:r>
            <a:br>
              <a:rPr lang="en-US" sz="4400" dirty="0">
                <a:solidFill>
                  <a:schemeClr val="bg1"/>
                </a:solidFill>
              </a:rPr>
            </a:br>
            <a:r>
              <a:rPr lang="en-US" sz="4400" dirty="0" err="1">
                <a:solidFill>
                  <a:schemeClr val="bg1"/>
                </a:solidFill>
              </a:rPr>
              <a:t>được</a:t>
            </a:r>
            <a:r>
              <a:rPr lang="en-US" sz="4400" dirty="0">
                <a:solidFill>
                  <a:schemeClr val="bg1"/>
                </a:solidFill>
              </a:rPr>
              <a:t> </a:t>
            </a:r>
            <a:r>
              <a:rPr lang="en-US" sz="4400" dirty="0" err="1">
                <a:solidFill>
                  <a:schemeClr val="bg1"/>
                </a:solidFill>
              </a:rPr>
              <a:t>sử</a:t>
            </a:r>
            <a:r>
              <a:rPr lang="en-US" sz="4400" dirty="0">
                <a:solidFill>
                  <a:schemeClr val="bg1"/>
                </a:solidFill>
              </a:rPr>
              <a:t> </a:t>
            </a:r>
            <a:r>
              <a:rPr lang="en-US" sz="4400" dirty="0" err="1">
                <a:solidFill>
                  <a:schemeClr val="bg1"/>
                </a:solidFill>
              </a:rPr>
              <a:t>dụng</a:t>
            </a:r>
            <a:r>
              <a:rPr lang="en-US" sz="4400" dirty="0">
                <a:solidFill>
                  <a:schemeClr val="bg1"/>
                </a:solidFill>
              </a:rPr>
              <a:t> </a:t>
            </a:r>
            <a:r>
              <a:rPr lang="en-US" sz="4400" dirty="0" err="1">
                <a:solidFill>
                  <a:schemeClr val="bg1"/>
                </a:solidFill>
              </a:rPr>
              <a:t>trong</a:t>
            </a:r>
            <a:r>
              <a:rPr lang="en-US" sz="4400" dirty="0">
                <a:solidFill>
                  <a:schemeClr val="bg1"/>
                </a:solidFill>
              </a:rPr>
              <a:t> </a:t>
            </a:r>
            <a:r>
              <a:rPr lang="en-US" sz="4400" dirty="0" err="1">
                <a:solidFill>
                  <a:schemeClr val="bg1"/>
                </a:solidFill>
              </a:rPr>
              <a:t>thiết</a:t>
            </a:r>
            <a:r>
              <a:rPr lang="en-US" sz="4400" dirty="0">
                <a:solidFill>
                  <a:schemeClr val="bg1"/>
                </a:solidFill>
              </a:rPr>
              <a:t> </a:t>
            </a:r>
            <a:r>
              <a:rPr lang="en-US" sz="4400" dirty="0" err="1">
                <a:solidFill>
                  <a:schemeClr val="bg1"/>
                </a:solidFill>
              </a:rPr>
              <a:t>kế</a:t>
            </a:r>
            <a:r>
              <a:rPr lang="en-US" sz="4400" dirty="0">
                <a:solidFill>
                  <a:schemeClr val="bg1"/>
                </a:solidFill>
              </a:rPr>
              <a:t> </a:t>
            </a:r>
            <a:r>
              <a:rPr lang="en-US" sz="4400" dirty="0" err="1">
                <a:solidFill>
                  <a:schemeClr val="bg1"/>
                </a:solidFill>
              </a:rPr>
              <a:t>bài</a:t>
            </a:r>
            <a:r>
              <a:rPr lang="en-US" sz="4400" dirty="0">
                <a:solidFill>
                  <a:schemeClr val="bg1"/>
                </a:solidFill>
              </a:rPr>
              <a:t> </a:t>
            </a:r>
            <a:r>
              <a:rPr lang="en-US" sz="4400" dirty="0" err="1">
                <a:solidFill>
                  <a:schemeClr val="bg1"/>
                </a:solidFill>
              </a:rPr>
              <a:t>kiểm</a:t>
            </a:r>
            <a:r>
              <a:rPr lang="en-US" sz="4400" dirty="0">
                <a:solidFill>
                  <a:schemeClr val="bg1"/>
                </a:solidFill>
              </a:rPr>
              <a:t> </a:t>
            </a:r>
            <a:r>
              <a:rPr lang="en-US" sz="4400" dirty="0" err="1">
                <a:solidFill>
                  <a:schemeClr val="bg1"/>
                </a:solidFill>
              </a:rPr>
              <a:t>tra</a:t>
            </a:r>
            <a:endParaRPr lang="en-SG" sz="800" dirty="0"/>
          </a:p>
        </p:txBody>
      </p:sp>
    </p:spTree>
    <p:extLst>
      <p:ext uri="{BB962C8B-B14F-4D97-AF65-F5344CB8AC3E}">
        <p14:creationId xmlns:p14="http://schemas.microsoft.com/office/powerpoint/2010/main" val="2597975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3866</TotalTime>
  <Words>2062</Words>
  <Application>Microsoft Office PowerPoint</Application>
  <PresentationFormat>Custom</PresentationFormat>
  <Paragraphs>255</Paragraphs>
  <Slides>32</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32</vt:i4>
      </vt:variant>
    </vt:vector>
  </HeadingPairs>
  <TitlesOfParts>
    <vt:vector size="43" baseType="lpstr">
      <vt:lpstr>Open Sans Bold</vt:lpstr>
      <vt:lpstr>DengXian</vt:lpstr>
      <vt:lpstr>Arial</vt:lpstr>
      <vt:lpstr>Times New Roman</vt:lpstr>
      <vt:lpstr>Aptos Display</vt:lpstr>
      <vt:lpstr>Calibri</vt:lpstr>
      <vt:lpstr>Poppins Bold</vt:lpstr>
      <vt:lpstr>Neo Sans Bold</vt:lpstr>
      <vt:lpstr>Aptos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Trân trọng cảm ơn  các quý thầy/cô giáo!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Minimalist Modern AI Robot Presentation</dc:title>
  <cp:lastModifiedBy>HOÀNG CHƯƠNG</cp:lastModifiedBy>
  <cp:revision>94</cp:revision>
  <dcterms:created xsi:type="dcterms:W3CDTF">2006-08-16T00:00:00Z</dcterms:created>
  <dcterms:modified xsi:type="dcterms:W3CDTF">2025-03-03T01:26:05Z</dcterms:modified>
  <dc:identifier>DAGCTxxFP7s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2025-03-03T01:26:04Z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3ce9bb00-f6b7-4475-9bbb-4f29ad0dc647</vt:lpwstr>
  </property>
  <property fmtid="{D5CDD505-2E9C-101B-9397-08002B2CF9AE}" pid="7" name="MSIP_Label_defa4170-0d19-0005-0004-bc88714345d2_ActionId">
    <vt:lpwstr>d75a6e92-f4b3-4a61-b507-c59e340d3217</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